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குமாரன் வரும் நாளையாவது நாழிகையையாவது நீங்கள் அறியாதிருக்கிறபடியால் விழித்திர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ன்றியும் பரலோகராஜ்யம் புறத்தேசத்துக்குப் பிரயாணமாய்ப் போகிற ஒரு மனுஷன் தன் ஊழியக்காரரை அழைத்து, தன் ஆஸ்தியை அவர்கள் வசமாய் ஒப்புக்கொடுத்ததுபோல் இ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ன்றியும் பரலோகராஜ்யம் புறத்தேசத்துக்குப் பிரயாணமாய்ப் போகிற ஒரு மனுஷன் தன் ஊழியக்காரரை அழைத்து, தன் ஆஸ்தியை அவர்கள் வசமாய் ஒப்புக்கொடுத்ததுபோல் இ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வனுடைய திறமைக்குத்தக்கதாக, ஒருவனிடத்தில் ஐந்து தாலந்தும், ஒருவனிடத்தில் இரண்டு தாலந்தும், ஒருவனிடத்தில் ஒரு தாலந்தும், கொடுத்து, உடனே பிரயாணப்பட்டுப் போ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வனுடைய திறமைக்குத்தக்கதாக, ஒருவனிடத்தில் ஐந்து தாலந்தும், ஒருவனிடத்தில் இரண்டு தாலந்தும், ஒருவனிடத்தில் ஒரு தாலந்தும், கொடுத்து, உடனே பிரயாணப்பட்டுப் போ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ஐந்து தாலந்தை வாங்கினவன் போய், அவைகளைக்கொண்டு வியாபாரம் பண்ணி, வேறு ஐந்து தாலந்தைச் சம்பாத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ஐந்து தாலந்தை வாங்கினவன் போய், அவைகளைக்கொண்டு வியாபாரம் பண்ணி, வேறு ஐந்து தாலந்தைச் சம்பாதி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இரண்டு தாலந்தை வாங்கினவனும், வேறு இரண்டு தாலந்தைச் சம்பாதி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தாலந்தை வாங்கினவன், போய், நிலத்தைத் தோண்டி, தன் எஜமானுடைய பணத்தைப் புதைத்து வ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ெகுகாலமானபின்பு அந்த ஊழியக்காரருடைய எஜமான் திரும்பிவந்து, அவர்களிடத்தில் கணக்குக்கே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ந்தக் கன்னிகைகள் எல்லாரும் எழுந்திருந்து, தங்கள் தீவட்டிகளை ஆயத்தப்படுத்த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ஐந்து தாலந்தை வாங்கினவன் வேறு ஐந்து தாலந்தைக் கொண்டுவந்து: ஆண்டவனே, ஐந்து தாலந்தை என்னிடத்தில் ஒப்புவித்தீரே; அவைகளைக்கொண்டு, இதோ வேறு ஐந்து தாலந்தைச் சம்பாதித்த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ஐந்து தாலந்தை வாங்கினவன் வேறு ஐந்து தாலந்தைக் கொண்டுவந்து: ஆண்டவனே, ஐந்து தாலந்தை என்னிடத்தில் ஒப்புவித்தீரே; அவைகளைக்கொண்டு, இதோ வேறு ஐந்து தாலந்தைச் சம்பாதித்த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ுடைய எஜமான் அவனை நோக்கி: நல்லது, உத்தமமும் உண்மையுமான ஊழியக்காரனே, கொஞ்சத்திலே உண்மையாயிருந்தாய், அநேகத்தின் மேல் உன்னை அதிகாரியாக வைப்பேன், உன் எஜமானுடைய சந்தோஷத்திற்குள் பிரவேசி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ுடைய எஜமான் அவனை நோக்கி: நல்லது, உத்தமமும் உண்மையுமான ஊழியக்காரனே, கொஞ்சத்திலே உண்மையாயிருந்தாய், அநேகத்தின் மேல் உன்னை அதிகாரியாக வைப்பேன், உன் எஜமானுடைய சந்தோஷத்திற்குள் பிரவேசி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ண்டு தாலந்தை வாங்கினவனும் வந்து: ஆண்டவனே, இரண்டு தாலந்தை என்னிடத்தில் ஒப்புவித்தீரே; அவைகளைக்கொண்டு, இதோ வேறு இரண்டு தாலந்தைச் சம்பாதித்த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ண்டு தாலந்தை வாங்கினவனும் வந்து: ஆண்டவனே, இரண்டு தாலந்தை என்னிடத்தில் ஒப்புவித்தீரே; அவைகளைக்கொண்டு, இதோ வேறு இரண்டு தாலந்தைச் சம்பாதித்தேன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எஜமான் அவனை நோக்கி: நல்லது, உத்தமமும் உண்மையுமுள்ள ஊழியக்காரனே, கொஞ்சத்திலே உண்மையாயிருந்தாய், அநேகத்தின் மேல் உன்னை அதிகாரியாக வைப்பேன்; உன் எஜமானுடைய சந்தோஷத்திற்குள் பிரவேசி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எஜமான் அவனை நோக்கி: நல்லது, உத்தமமும் உண்மையுமுள்ள ஊழியக்காரனே, கொஞ்சத்திலே உண்மையாயிருந்தாய், அநேகத்தின் மேல் உன்னை அதிகாரியாக வைப்பேன்; உன் எஜமானுடைய சந்தோஷத்திற்குள் பிரவேசி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ரு தாலந்தை வாங்கினவன் வந்து: ஆண்டவனே நீர் விதைக்காத இடத்தில் அறுக்கிறவரும், தெளிக்காத இடத்தில் சேர்க்கிறவருமான கடின இருதயமுள்ள மனுஷன் என்று அறி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ரு தாலந்தை வாங்கினவன் வந்து: ஆண்டவனே நீர் விதைக்காத இடத்தில் அறுக்கிறவரும், தெளிக்காத இடத்தில் சேர்க்கிறவருமான கடின இருதயமுள்ள மனுஷன் என்று அறி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த்தியில்லாதவர்கள் புத்தியுள்ளவர்களை நோக்கி: உங்கள் எண்ணெயில் எங்களுக்குக் கொஞ்சங்கொடுங்கள், எங்கள் தீவட்டிகள் அணைந்துபோகிறதே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, நான் பயந்துபோய், உமது தாலந்தை நிலத்தில் புதைத்து வைத்தேன்; இதோ, உம்முடையதை வாங்கிக்கொள்ளும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ுடைய எஜமான் பிரதியுத்தரமாக: பொல்லாதவனும் சோம்பனுமான ஊழியக்காரனே, நான் விதைக்காத இடத்தில் அறுக்கிறவனென்றும், தெளிக்காத இடத்தில் சேர்க்கிறவனென்றும் அறிந்திருந்தாய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ுடைய எஜமான் பிரதியுத்தரமாக: பொல்லாதவனும் சோம்பனுமான ஊழியக்காரனே, நான் விதைக்காத இடத்தில் அறுக்கிறவனென்றும், தெளிக்காத இடத்தில் சேர்க்கிறவனென்றும் அறிந்திருந்தாய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ானால் நீ என் பணத்தைக் காசுக்காரர் வசத்தில் போட்டுவைக்கவேண்டியதாயிருந்தது; அப்பொழுது நான் வந்து என்னுடையதை வட்டியோடே வாங்கிக்கொள்வேனே, என்று சொல்ல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யானால் நீ என் பணத்தைக் காசுக்காரர் வசத்தில் போட்டுவைக்கவேண்டியதாயிருந்தது; அப்பொழுது நான் வந்து என்னுடையதை வட்டியோடே வாங்கிக்கொள்வேனே, என்று சொல்ல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ிடத்திலிருக்கிற தாலந்தை எடுத்து, பத்துத் தாலந்துள்ளவனுக்குக் கொட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ள்ளவனெவனோ அவனுக்குக் கொடுக்கப்படும், பரிபூரணமும் அடைவான்; இல்லாதவனிடத்திலிருந்து உள்ளதும் எடுத்துக்கொள்ள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ள்ளவனெவனோ அவனுக்குக் கொடுக்கப்படும், பரிபூரணமும் அடைவான்; இல்லாதவனிடத்திலிருந்து உள்ளதும் எடுத்துக்கொள்ள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ரயோஜனமற்ற ஊழியக்காரனாகிய இவனைப் புறம்பான இருளிலே தள்ளிப்போடுங்கள்; அங்கே அழுகையும் பற்கடிப்பும் உண்டாயிருக்கும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ரயோஜனமற்ற ஊழியக்காரனாகிய இவனைப் புறம்பான இருளிலே தள்ளிப்போடுங்கள்; அங்கே அழுகையும் பற்கடிப்பும் உண்டாயிருக்க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த்தியுள்ளவர்கள் பிரதியுத்தரமாக: அப்படியல்ல, எங்களுக்கும் உங்களுக்கும் போதாமலிராதபடி, நீங்கள் விற்கிறவர்களிடத்திற் போய், உங்களுக்காக வாங்கிக்கொள்ளுங்கள்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ன்றியும் மனுஷகுமாரன் தமது மகிமைபொருந்தினவராய்ச் சகல பரிசுத்த தூதரோடுங்கூட வரும்போது, தமது மகிமையுள்ள சிங்காசனத்தின்மேல் வீற்றிருப்ப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ன்றியும் மனுஷகுமாரன் தமது மகிமைபொருந்தினவராய்ச் சகல பரிசுத்த தூதரோடுங்கூட வரும்போது, தமது மகிமையுள்ள சிங்காசனத்தின்மேல் வீற்றிருப்ப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, சகல ஜனங்களும் அவருக்கு முன்பாகச் சேர்க்கப்படுவார்கள். மேய்ப்பனானவன் செம்மறியாடுகளையும் வெள்ளாடுகளையும் வெவ்வேறாக பிரிக்கிறது போல அவர்களை அவர் பிரித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, சகல ஜனங்களும் அவருக்கு முன்பாகச் சேர்க்கப்படுவார்கள். மேய்ப்பனானவன் செம்மறியாடுகளையும் வெள்ளாடுகளையும் வெவ்வேறாக பிரிக்கிறது போல அவர்களை அவர் பிர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ெம்மறியாடுகளைத் தமது வலது பக்கத்திலும், வெள்ளாடுகளைத் தமது இடது பக்கத்திலும் நிறுத்து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, ராஜா தமது வலது பக்கத்தில் நிற்பவர்களைப்பார்த்து: வாருங்கள் என் பிதாவினால் ஆசீர்வதிக்கப்பட்டவர்களே, உலகம் உண்டானதுமுதல் உங்களுக்காக ஆசீர்வாதம் பண்ணப்பட்டிருக்கிற ராஜ்யத்தைச் சுதந்தரித்துக்கொள்ள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, ராஜா தமது வலது பக்கத்தில் நிற்பவர்களைப்பார்த்து: வாருங்கள் என் பிதாவினால் ஆசீர்வதிக்கப்பட்டவர்களே, உலகம் உண்டானதுமுதல் உங்களுக்காக ஆசீர்வாதம் பண்ணப்பட்டிருக்கிற ராஜ்யத்தைச் சுதந்தரித்துக்கொள்ள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சியாயிருந்தேன், எனக்குப் போஜனங்கொடுத்தீர்கள்; தாகமாயிருந்தேன் என் தாகத்தைத் தீர்த்தீர்கள்; அந்நியனாயிருந்தேன் என்னைச் சேர்த்துக்கொண்டீர்கள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சியாயிருந்தேன், எனக்குப் போஜனங்கொடுத்தீர்கள்; தாகமாயிருந்தேன் என் தாகத்தைத் தீர்த்தீர்கள்; அந்நியனாயிருந்தேன் என்னைச் சேர்த்துக்கொண்டீர்கள்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ஸ்திரமில்லாதிருந்தேன், எனக்கு வஸ்திரங்கொடுத்தீர்கள்; வியாதியாயிருந்தேன், என்னை விசாரிக்க வந்தீர்கள்; காவலிலிருந்தேன், என்னைப் பார்க்கவந்தீர்கள் என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த்தியுள்ளவர்கள் பிரதியுத்தரமாக: அப்படியல்ல, எங்களுக்கும் உங்களுக்கும் போதாமலிராதபடி, நீங்கள் விற்கிறவர்களிடத்திற் போய், உங்களுக்காக வாங்கிக்கொள்ளுங்கள் எ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ஸ்திரமில்லாதிருந்தேன், எனக்கு வஸ்திரங்கொடுத்தீர்கள்; வியாதியாயிருந்தேன், என்னை விசாரிக்க வந்தீர்கள்; காவலிலிருந்தேன், என்னைப் பார்க்கவந்தீர்கள் என்ப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, நீதிமான்கள் அவருக்குப் பிரதியுத்தரமாக: ஆண்டவரே, நாங்கள் எப்பொழுது உம்மைப் பசியுள்ளவர்களாகக் கண்டு உமக்குப் போஜனங்கொடுத்தோம்? எப்பொழுது உம்மைத் தாகமுள்ளவர்களாகக் கண்டு உம்முடைய தாகத்தைத் தீர்த்தோம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, நீதிமான்கள் அவருக்குப் பிரதியுத்தரமாக: ஆண்டவரே, நாங்கள் எப்பொழுது உம்மைப் பசியுள்ளவர்களாகக் கண்டு உமக்குப் போஜனங்கொடுத்தோம்? எப்பொழுது உம்மைத் தாகமுள்ளவர்களாகக் கண்டு உம்முடைய தாகத்தைத் தீர்த்தோம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ப்பொழுது உம்மை அந்நியராகக்கண்டு உம்மைச் சேர்த்துக்கொண்டோம்? எப்பொழுது உம்மை வஸ்திரமில்லாதவராகக்கண்டு உமக்கு வஸ்திரங்கொடுத்தோம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ப்பொழுது உம்மை வியாதியுள்ளவராகவும், காவலிலிருக்கிறவராகவும் கண்டு, உம்மிடத்தில் வந்தோம் என்ப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 ராஜா பிரதியுத்தரமாக: மிகவும் சிறியவராகிய என் சகோதரரான இவர்களில் ஒருவனுக்கு நீங்கள் எதைச் செய்தீர்களோ, அதை எனக்கே செய்தீர்கள் என்று மெய்யாகவே உங்களுக்குச் சொல்லுகிறேன் என்ப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ற்கு ராஜா பிரதியுத்தரமாக: மிகவும் சிறியவராகிய என் சகோதரரான இவர்களில் ஒருவனுக்கு நீங்கள் எதைச் செய்தீர்களோ, அதை எனக்கே செய்தீர்கள் என்று மெய்யாகவே உங்களுக்குச் சொல்லுகிறேன் என்ப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, இடதுபக்கத்தில் நிற்கிறவர்களைப்பார்த்து அவர்: சபிக்கப்பட்டவர்களே, என்னைவிட்டு, பிசாசுக்காகவும் அவன் தூதர்களுக்காகவும் ஆயத்தம்பண்ணப்பட்டிருக்கிற நித்திய அக்கினியிலே போ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, இடதுபக்கத்தில் நிற்கிறவர்களைப்பார்த்து அவர்: சபிக்கப்பட்டவர்களே, என்னைவிட்டு, பிசாசுக்காகவும் அவன் தூதர்களுக்காகவும் ஆயத்தம்பண்ணப்பட்டிருக்கிற நித்திய அக்கினியிலே போங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சியாயிருந்தேன், நீங்கள் எனக்குப் போஜனங்கொடுக்கவில்லை; தாகமாயிருந்தேன் நீங்கள் என் தாகத்தைத் தீர்க்கவில்லை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வாங்கப் போனபோது மணவாளன் வந்துவிட்டார்; ஆயத்தமாயிருந்தவர்கள் அவரோடே கூடக் கலியாண வீட்டிற்குள் பிரவேசித்தார்கள்; கதவும் அடைக்கப்பட்ட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சியாயிருந்தேன், நீங்கள் எனக்குப் போஜனங்கொடுக்கவில்லை; தாகமாயிருந்தேன் நீங்கள் என் தாகத்தைத் தீர்க்கவில்லை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்நியனாயிருந்தேன் நீங்கள் என்னைச் சேர்த்துக்கொள்ளவில்லை; வஸ்திரமில்லாதிருந்தேன், நீங்கள் எனக்கு வஸ்திரங்கொடுக்கவில்லை; வியாதியுள்ளவனாயும் காவலிலடைக்கப்பட்டவனாயும் இருந்தேன், நீங்கள் என்னை விசாரிக்கவரவில்லை என்ப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்நியனாயிருந்தேன் நீங்கள் என்னைச் சேர்த்துக்கொள்ளவில்லை; வஸ்திரமில்லாதிருந்தேன், நீங்கள் எனக்கு வஸ்திரங்கொடுக்கவில்லை; வியாதியுள்ளவனாயும் காவலிலடைக்கப்பட்டவனாயும் இருந்தேன், நீங்கள் என்னை விசாரிக்கவரவில்லை என்ப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, அவர்களும் அவருக்குப் பிரதியுத்தரமாக: ஆண்டவரே, உம்மைப் பசியுள்ளவராகவும், தாகமுள்ளவராகவும், அந்நியராகவும், வஸ்திரமில்லாதவராகவும், வியாதியுள்ளவராகவும், காவலிலிடைக்கப்பட்டவராகவும் நாங்கள் எப்பொழுது கண்டு, உமக்கு உதவிசெய்யாதிருந்தோம் என்ப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ப்பொழுது, அவர்களும் அவருக்குப் பிரதியுத்தரமாக: ஆண்டவரே, உம்மைப் பசியுள்ளவராகவும், தாகமுள்ளவராகவும், அந்நியராகவும், வஸ்திரமில்லாதவராகவும், வியாதியுள்ளவராகவும், காவலிலிடைக்கப்பட்டவராகவும் நாங்கள் எப்பொழுது கண்டு, உமக்கு உதவிசெய்யாதிருந்தோம் என்ப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்பொழுது அவர் அவர்களுக்குப் பிரதியுத்தரமாக: மிகவும் சிறியவர்களாகிய இவர்களில் ஒருவனுக்கு நீங்கள் எதைச் செய்யாதிருந்தீர்களோ, அதை எனக்கே செய்யாதிருந்தீர்கள் என்று மெய்யாகவே உங்களுக்குச் சொல்லுகிறேன் என்ப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்பொழுது அவர் அவர்களுக்குப் பிரதியுத்தரமாக: மிகவும் சிறியவர்களாகிய இவர்களில் ஒருவனுக்கு நீங்கள் எதைச் செய்யாதிருந்தீர்களோ, அதை எனக்கே செய்யாதிருந்தீர்கள் என்று மெய்யாகவே உங்களுக்குச் சொல்லுகிறேன் என்ப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ந்தப்படி, இவர்கள் நித்திய ஆக்கினை அடையவும், நீதிமான்களோ நித்திய ஜீவனை அடையவும் போவார்கள்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, பரலோகராஜ்யம் தங்கள் தீவட்டிகளைப் பிடித்துக்கொண்டு மணவாளனுக்கு எதிர்கொண்டுபோகப் புறப்பட்ட பத்துக் கன்னிகைகளுக்கு ஒப்பாயிருக்க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, பரலோகராஜ்யம் தங்கள் தீவட்டிகளைப் பிடித்துக்கொண்டு மணவாளனுக்கு எதிர்கொண்டுபோகப் புறப்பட்ட பத்துக் கன்னிகைகளுக்கு ஒப்ப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வாங்கப் போனபோது மணவாளன் வந்துவிட்டார்; ஆயத்தமாயிருந்தவர்கள் அவரோடே கூடக் கலியாண வீட்டிற்குள் பிரவேசித்தார்கள்; கதவும் அடைக்கப்பட்ட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ில் ஐந்துபேர் புத்தியுள்ளவர்களும், ஐந்துபேர் புத்தியில்லாதவர்களுமாயிருந்த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த்தியில்லாதவர்கள் தங்கள் தீவட்டிகளை எடுத்துக்கொண்டுபோனார்கள், எண்ணெயையோ கூடக்கொண்டுபோகவில்லை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த்தியுள்ளவர்கள் தங்கள் தீவட்டிகளோடுங்கூடத் தங்கள் பாத்திரங்களில் எண்ணெயையும் கொண்டுபோன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ணவாளன் வரத் தாமதித்தபோது அவர்கள் எல்லாரும் நித்திரைமயக்கமடைந்து தூங்கிவிட்ட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டுராத்திரியிலே: இதோ மணவாளன் வருகிறார், அவருக்கு எதிர்கொண்டுபோகப்புறப்படுங்கள் என்கிற சத்தம் உண்டாயிற்ற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டுராத்திரியிலே: இதோ மணவாளன் வருகிறார், அவருக்கு எதிர்கொண்டுபோகப்புறப்படுங்கள் என்கிற சத்தம் உண்ட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, மற்றக் கன்னிகைகளும் வந்து: ஆண்டவரே, ஆண்டவரே எங்களுக்குத் திறக்கவேண்டும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ர்: உங்களை அறியேன் என்று மெய்யாகவே உங்களுக்குச் சொல்லுகிறேன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atch therefore, for all of you know neither the day nor the hour wherein the Son of man co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kingdom of heaven is as a man travelling into a far country, who called his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, and delivered unto them his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unto one he gave five talents, to another two, and to another one; to every man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veral ability; and immediately took his jour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he that had received the five talents went and traded with the same, and made them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 tal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likewise he that had received two, he also gained other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he that had received one went and dug in the earth, and hid his lord's m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fter a long time the lord of those servants comes, and reckons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all those virgins arose, and trimmed their lam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o he that had received five talents came and brought other five talents, saying, Lord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ed unto me five talents: behold, I have gained beside them five talents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lord said unto him, Well done, you good and faithful servant: you have been faithful ove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w things, I will make you ruler over many things: enter you into the joy of your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also that had received two talents came and said, Lord, you delivered unto me two talen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I have gained two other talents besid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is lord said unto him, Well done, good and faithful servant; you have been faithful over a f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, I will make you ruler over many things: enter you into the joy of your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he which had received the one talent came and said, Lord, I knew you that you are an h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reaping where you have not sown, and gathering where you have not scatt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foolish said unto the wise, Give us of your oil; for our lamps are gone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 was afraid, and went and hid your talent in the earth: lo, there you have that is y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is lord answered and said unto him, You wicked and slothful servant, you knew that I reap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owed not, and gather where I have not scatt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ou ought therefore to have put my money to the exchangers, and then at my coming I shoul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d mine own with inte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ake therefore the talent from him, and give it unto him which has ten tal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unto every one that has shall be given, and he shall have abundance: but from him tha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hall be taken away even that which he h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cast all of you the useless servant into outer darkness: there shall be weeping and gnash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 wise answered, saying, Not so; lest there be not enough for us and you: but go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hen the Son of man shall come in his glory, and all the holy angels with him, then shall he s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throne of his glo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before him shall be gathered all nations: and he shall separate them one from another,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pherd divides his sheep from the goa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 shall set the sheep on his right hand, but the goats on the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n shall the King say unto them on his right hand, Come, all of you blessed of my Fa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 the kingdom prepared for you from the foundation of the wor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For I was an hungered, and all of you gave me food: I was thirsty, and all of you gave me drin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as a stranger, and all of you took me 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aked, and all of you clothed me: I was sick, and all of you visited me: I was in pris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ther to them that sell, and buy for your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came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n shall the righteous answer him, saying, Lord, when saw we you an hungered, and fed you?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sty, and gave you drin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When saw we you a stranger, and took you in? or naked, and clothed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Or when saw we you sick, or in prison, and came un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 King shall answer and say unto them, Verily I say unto you, Inasmuch as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it unto one of the least of these my brethren, all of you have done it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n shall he say also unto them on the left hand, Depart from me, all of you cursed,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lasting fire, prepared for the devil and his angel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For I was an hungered, and all of you gave me no food: I was thirsty, and all of you gave m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ile they went to buy, the bridegroom came; and they that were ready went in with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I was a stranger, and all of you took me not in: naked, and all of you clothed me not: sic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rison, and all of you visited m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Then shall they also answer him, saying, Lord, when saw we you an hungered, or thirsty, 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, or naked, or sick, or in prison, and did not minister un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n shall he answer them, saying, Verily I say unto you, Inasmuch as all of you did it no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he least of these, all of you did it not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these shall go away into everlasting punishment: but the righteous into life etern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shall the kingdom of heaven be likened unto ten virgins, which took their lamps, and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to meet the bridegro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arriage: and the door was sh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five of them were wise, and five were fool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that were foolish took their lamps, and took no oil with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 wise took oil in their vessels with their lam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ile the bridegroom tarried, they all slumbered and sl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t midnight there was a cry made, Behold, the bridegroom comes; go all of you out to me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fterward came also the other virgins, saying, Lord, Lord, open to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he answered and said, Verily I say unto you, I know you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2026-07-14T23:57:05Z</dcterms:created>
  <dcterms:modified xsi:type="dcterms:W3CDTF">2026-07-14T23:57:05Z</dcterms:modified>
  <dc:title>மத்தேயு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