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ப்பிரகாரம் மீதியானியர் திரும்ப தலையெடுக்கக் கூடாதபடிக்கு, இஸ்ரவேல் புத்திரருக்கு முன்பாகத் தாழ்த்தப்பட்டார்கள்; தேசமானது கிதியோனின் நாட்களில் நாற்பதுவருஷம் அமைதலாயி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ோவாசின் குமாரனாகிய யெருபாகால் போய், தன் வீட்டிலே வாசமாயிரு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ிதியோனுக்கு அநேகம் ஸ்திரீகள் இருந்தார்கள்; அவனுடைய கர்ப்பப்பிறப்பான குமாரர் எழுபதுபே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ீகேமிலிருந்த அவனுடைய மறுமனையாட்டியும் அவனுக்கு ஒரு குமாரனைப் பெற்றாள்; அவனுக்கு அபிமெலேக்கு என்று பேரிட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யோவாசின் குமாரனாகிய கிதியோன் நல்ல விருத்தாப்பியத்திலே மரித்து, ஒப்ராவிலே தன் தகப்பனாகிய யோவாஸ் என்னும் அபியேஸ்ரியனுடைய கல்லறையில் அடக்கம்பண்ணப்ப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யோவாசின் குமாரனாகிய கிதியோன் நல்ல விருத்தாப்பியத்திலே மரித்து, ஒப்ராவிலே தன் தகப்பனாகிய யோவாஸ் என்னும் அபியேஸ்ரியனுடைய கல்லறையில் அடக்கம்பண்ணப்ப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ிதியோன் மரித்தபின் இஸ்ரவேல் புத்திரர் திரும்பவும் பாகால்களைப் பின்பற்றிச் சோரம்போய், பாகல்பேரீத்தைத் தங்களுக்கு தேவனாக வைத்துக்கொண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ிதியோன் மரித்தபின் இஸ்ரவேல் புத்திரர் திரும்பவும் பாகால்களைப் பின்பற்றிச் சோரம்போய், பாகல்பேரீத்தைத் தங்களுக்கு தேவனாக வைத்துக்கொண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ஸ்ரவேல் புத்திரர் தங்களைச் சுற்றிலுமிருந்த தங்கள் எல்லாச் சத்துருக்களின் கையினின்றும் தங்களை இரட்சித்த தங்கள் தேவனாகிய கர்த்தரை நினையாமல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ிதியோன் என்னும் யெருபாகால் இஸ்ரவேலுக்குச் செய்த சகல நன்மைக்குந்தக்க தயவை அவன் வீட்டாருக்குப் பாராட்டாமலும் போ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ஸ்ரவேலர்: சந்தோஷமாய்க் கொடுப்போம் என்று சொல்லி, ஒரு வஸ்திரத்தை விரித்து, அவரவர் கொள்ளையிட்ட கடுக்கன்களை அதிலே போட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எப்பிராயீம் மனுஷர் அவனை நோக்கி: நீ மீதியானியர்மேல் யுத்தம் பண்ணப்போகிறபோது; எங்களை அழைப்பிக்கவில்லையே, இப்படி நீ எங்களுக்குச் செய்தது என்ன என்று; அவனோடே பலத்த வாக்குவாதம் பண்ண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எப்பிராயீம் மனுஷர் அவனை நோக்கி: நீ மீதியானியர்மேல் யுத்தம் பண்ணப்போகிறபோது; எங்களை அழைப்பிக்கவில்லையே, இப்படி நீ எங்களுக்குச் செய்தது என்ன என்று; அவனோடே பலத்த வாக்குவாதம் பண்ண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எப்பிராயீம் மனுஷர் அவனை நோக்கி: நீ மீதியானியர்மேல் யுத்தம் பண்ணப்போகிறபோது; எங்களை அழைப்பிக்கவில்லையே, இப்படி நீ எங்களுக்குச் செய்தது என்ன என்று; அவனோடே பலத்த வாக்குவாதம் பண்ண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ன்: நீங்கள் செய்ததற்கு நான் செய்தது எம்மாத்திரம்? அபியேஸ்ரியரின் திராட்சப்பழத்தின் முழு அறுப்பைப்பார்க்கிலும், எப்பிராயீமரின் மீதியான அறுப்பு அதிகம் அல்லவா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ன்: நீங்கள் செய்ததற்கு நான் செய்தது எம்மாத்திரம்? அபியேஸ்ரியரின் திராட்சப்பழத்தின் முழு அறுப்பைப்பார்க்கிலும், எப்பிராயீமரின் மீதியான அறுப்பு அதிகம் அல்லவா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உங்கள் கையிலே மீதியானியரின் அதிபதிகளாகிய ஓரேபையும் சேபையும் ஒப்புக்கொடுத்தாரே; நீங்கள் செய்ததிலும் நான் செய்யக்கூடியது எம்மாத்திரம் என்றான்; இந்த வார்த்தையை அவன் சொன்னபோது, அவன்மேலிருந்த அவர்களுடைய கோபம் ஆற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உங்கள் கையிலே மீதியானியரின் அதிபதிகளாகிய ஓரேபையும் சேபையும் ஒப்புக்கொடுத்தாரே; நீங்கள் செய்ததிலும் நான் செய்யக்கூடியது எம்மாத்திரம் என்றான்; இந்த வார்த்தையை அவன் சொன்னபோது, அவன்மேலிருந்த அவர்களுடைய கோபம் ஆற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ிதியோன் யோர்தானுக்கு வந்தபோது, அவனும் அவனோடிருந்த முந்நூறுபேரும் அதைக் கடந்துபோய், விடாய்த்திருந்தும் (சத்துருவை) பின் தொடர்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ிதியோன் யோர்தானுக்கு வந்தபோது, அவனும் அவனோடிருந்த முந்நூறுபேரும் அதைக் கடந்துபோய், விடாய்த்திருந்தும் (சத்துருவை) பின் தொடர்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சுக்கோத்தின் மனுஷரை நோக்கி: என்னோடிருக்கிற ஜனத்திற்குச் சில அப்பங்களைக் கொடுங்கள்; அவர்கள் விடாய்த்திருக்கிறார்கள், நான் மீதியானியரின் ராஜாக்களாகிய சேபாவையும் சல்முனாவையும் பின்தொடருகிறேன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ஸ்ரவேலர்: சந்தோஷமாய்க் கொடுப்போம் என்று சொல்லி, ஒரு வஸ்திரத்தை விரித்து, அவரவர் கொள்ளையிட்ட கடுக்கன்களை அதிலே போட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சுக்கோத்தின் மனுஷரை நோக்கி: என்னோடிருக்கிற ஜனத்திற்குச் சில அப்பங்களைக் கொடுங்கள்; அவர்கள் விடாய்த்திருக்கிறார்கள், நான் மீதியானியரின் ராஜாக்களாகிய சேபாவையும் சல்முனாவையும் பின்தொடருகிறே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ச் சுக்கோத்தின் பிரபுக்கள்: உன் சேனைக்கு நாங்கள் அப்பம் கொடுக்கிறதற்குச் சேபா சல்முனா என்பவர்களின் கை உன் கைவசமாயிற்றோ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ச் சுக்கோத்தின் பிரபுக்கள்: உன் சேனைக்கு நாங்கள் அப்பம் கொடுக்கிறதற்குச் சேபா சல்முனா என்பவர்களின் கை உன் கைவசமாயிற்றோ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ிதியோன் அவர்களை நோக்கி: கர்த்தர் சேபாவையும் சல்முனாவையும் என் கையில் ஒப்புக்கொடுக்கும் போது, உங்கள் மாம்சத்தை வனாந்தரத்தின் முள்ளுகளாலும் நெரிஞ்சில்களாலும் கிழித்துவிடுவேன் என்று சொல்ல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ிதியோன் அவர்களை நோக்கி: கர்த்தர் சேபாவையும் சல்முனாவையும் என் கையில் ஒப்புக்கொடுக்கும் போது, உங்கள் மாம்சத்தை வனாந்தரத்தின் முள்ளுகளாலும் நெரிஞ்சில்களாலும் கிழித்துவிடுவேன் என்று சொல்ல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்விடம் விட்டு, பெனூவேலுக்குப்போய், அவ்வூராரிடத்தில் அந்தப்படியே கேட்டான்; சுக்கோத்தின் மனுஷர் பிரதியுத்தரமாகச் சொன்னபடியே பெனூவேலின் மனுஷரும் அவனுக்குச் சொன்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்விடம் விட்டு, பெனூவேலுக்குப்போய், அவ்வூராரிடத்தில் அந்தப்படியே கேட்டான்; சுக்கோத்தின் மனுஷர் பிரதியுத்தரமாகச் சொன்னபடியே பெனூவேலின் மனுஷரும் அவனுக்குச் சொன்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ன், பெனூவேலின் மனுஷரைப் பார்த்து: நான் சமாதானத்தோடே திரும்பிவரும்போது, இந்தக் கோபுரத்தை இடித்துப்போடுவேன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ன், பெனூவேலின் மனுஷரைப் பார்த்து: நான் சமாதானத்தோடே திரும்பிவரும்போது, இந்தக் கோபுரத்தை இடித்துப்போடுவ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ேபாவும் சல்முனாவும் அவர்களோடேகூட அவர்களுடைய சேனைகளும் ஏறக்குறைய பதினையாயிரம் பேர் கர்கோரில் இருந்தார்கள்; பட்டயம் உருவத்தக்க லட்சத்து இருபதினாயிரம் பேர் விழுந்தபடியால், கிழக்கத்தியாரின் சகல சேனையிலும் இவர்கள் மாத்திரம் மீந்தி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றைச் சிந்தாக்குகளும், ஆரங்களும், மீதியானியரின் ராஜாக்கள் போர்த்துக்கொண்டிருந்த இரத்தாம்பரங்களும், அவர்களுடைய ஒட்டகங்களின் கழுத்துகளிலிருந்த சரப்பணிகளும் அல்லாமல், அவன் கேட்டு வாங்கின பொன்கடுக்கன்களின் நிறை ஆயிரத்து எழுநூறு பொன் சேக்கலின் நிறையாய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ேபாவும் சல்முனாவும் அவர்களோடேகூட அவர்களுடைய சேனைகளும் ஏறக்குறைய பதினையாயிரம் பேர் கர்கோரில் இருந்தார்கள்; பட்டயம் உருவத்தக்க லட்சத்து இருபதினாயிரம் பேர் விழுந்தபடியால், கிழக்கத்தியாரின் சகல சேனையிலும் இவர்கள் மாத்திரம் மீந்தி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தியோன் கூடாரங்களிலே குடியிருக்கிறவர்கள் வழியாய் நோபாகுக்கும், யொகிபெயாவுக்கும் கிழக்கே போய், அந்தச் சேனை பயமில்லை என்றிருந்தபோது, அதை முறிய அடி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தியோன் கூடாரங்களிலே குடியிருக்கிறவர்கள் வழியாய் நோபாகுக்கும், யொகிபெயாவுக்கும் கிழக்கே போய், அந்தச் சேனை பயமில்லை என்றிருந்தபோது, அதை முறிய அடி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ேபாவும் சல்முனாவும் ஓடிப்போனார்கள்; அவனோ அவர்களைத் தொடர்ந்து, சேபா சல்முனா என்னும் மீதியானியரின் இரண்டு ராஜாக்களையும் பிடித்து, சேனை முழுவதையும் கலங்கடி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ேபாவும் சல்முனாவும் ஓடிப்போனார்கள்; அவனோ அவர்களைத் தொடர்ந்து, சேபா சல்முனா என்னும் மீதியானியரின் இரண்டு ராஜாக்களையும் பிடித்து, சேனை முழுவதையும் கலங்கட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ோவாசின் குமாரனாகிய கிதியோன் யுத்தம்பண்ணி, சூரியன் உதிக்கும் முன்னே திரும்பிவந்தபோ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ுக்கோத்தின் மனுஷரில் ஒரு வாலிபனைப் பிடித்து, அவனிடத்தில் விசாரித்தான்; அவன் சுக்கோத்தின் பிரபுக்களும் அதின் மூப்பருமாகிய எழுபத்தேழு மனுஷரின் பேரை அவனுக்கு எழுதிக்கொடு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சுக்கோத்து ஊராரிடத்தில் வந்து: இதோ, விடாய்த்திருக்கிற உன் மனுஷருக்கு நாங்கள் அப்பம் கொடுக்கிறதற்குச் சேபா சல்முனா என்பவர்களின் கை உன் கைவசமாயிற்றோ என்று நீங்கள் என்னை நிந்தித்துச் சொன்ன சேபாவும் சல்முனாவும் இங்கே இருக்கிறார்கள் என்று சொல்ல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சுக்கோத்து ஊராரிடத்தில் வந்து: இதோ, விடாய்த்திருக்கிற உன் மனுஷருக்கு நாங்கள் அப்பம் கொடுக்கிறதற்குச் சேபா சல்முனா என்பவர்களின் கை உன் கைவசமாயிற்றோ என்று நீங்கள் என்னை நிந்தித்துச் சொன்ன சேபாவும் சல்முனாவும் இங்கே இருக்கிறார்கள் என்று சொல்ல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சுக்கோத்து ஊராரிடத்தில் வந்து: இதோ, விடாய்த்திருக்கிற உன் மனுஷருக்கு நாங்கள் அப்பம் கொடுக்கிறதற்குச் சேபா சல்முனா என்பவர்களின் கை உன் கைவசமாயிற்றோ என்று நீங்கள் என்னை நிந்தித்துச் சொன்ன சேபாவும் சல்முனாவும் இங்கே இருக்கிறார்கள் என்று சொல்ல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றைச் சிந்தாக்குகளும், ஆரங்களும், மீதியானியரின் ராஜாக்கள் போர்த்துக்கொண்டிருந்த இரத்தாம்பரங்களும், அவர்களுடைய ஒட்டகங்களின் கழுத்துகளிலிருந்த சரப்பணிகளும் அல்லாமல், அவன் கேட்டு வாங்கின பொன்கடுக்கன்களின் நிறை ஆயிரத்து எழுநூறு பொன் சேக்கலின் நிறையாயி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ட்டணத்தின் மூப்பரைப் பிடித்து, வனாந்தரத்தின் முள்ளுகளையும் நெரிஞ்சில்களையும் கொண்டுவந்து, அவைகளால் சுக்கோத்தின் மனுஷருக்குப் புத்திவரப்பண்ணி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ட்டணத்தின் மூப்பரைப் பிடித்து, வனாந்தரத்தின் முள்ளுகளையும் நெரிஞ்சில்களையும் கொண்டுவந்து, அவைகளால் சுக்கோத்தின் மனுஷருக்குப் புத்திவரப்பண்ணி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ெனூவேலின் கோபுரத்தை இடித்து, அவ்வூர் மனுஷரையும் கொன்று போட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ன் சேபாவையும் சல்முனாவையும் நோக்கி: நீங்கள் தாபோரிலே கொன்று போட்ட அந்த மனுஷர் எப்படிப்பட்டவர்கள் என்று கேட்டான்; அதற்கு அவர்கள்: நீர் எப்படிப்பட்டவரோ அவர்களும் அப்படிப்பட்டவர்களே; ஒவ்வொருவனும் பார்வைக்கு ராஜகுமாரனைப்போலிருந்தான்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ன் சேபாவையும் சல்முனாவையும் நோக்கி: நீங்கள் தாபோரிலே கொன்று போட்ட அந்த மனுஷர் எப்படிப்பட்டவர்கள் என்று கேட்டான்; அதற்கு அவர்கள்: நீர் எப்படிப்பட்டவரோ அவர்களும் அப்படிப்பட்டவர்களே; ஒவ்வொருவனும் பார்வைக்கு ராஜகுமாரனைப்போலிருந்தான் என்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ன் சேபாவையும் சல்முனாவையும் நோக்கி: நீங்கள் தாபோரிலே கொன்று போட்ட அந்த மனுஷர் எப்படிப்பட்டவர்கள் என்று கேட்டான்; அதற்கு அவர்கள்: நீர் எப்படிப்பட்டவரோ அவர்களும் அப்படிப்பட்டவர்களே; ஒவ்வொருவனும் பார்வைக்கு ராஜகுமாரனைப்போலிருந்தான் என்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ன்: அவர்கள் என் சகோதரரும் என் தாயின் பிள்ளைகளுமாயிருந்தார்கள்; அவர்களை உயிரோடே வைத்திருந்தீர்களானால், உங்களைக் கொல்லாதிருப்பேன் என்று கர்த்தரின் ஜீவனைக்கொண்டு சொல்லுகிறேன் என்று சொல்ல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ன்: அவர்கள் என் சகோதரரும் என் தாயின் பிள்ளைகளுமாயிருந்தார்கள்; அவர்களை உயிரோடே வைத்திருந்தீர்களானால், உங்களைக் கொல்லாதிருப்பேன் என்று கர்த்தரின் ஜீவனைக்கொண்டு சொல்லுகிறேன் என்று சொல்லி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ன்: அவர்கள் என் சகோதரரும் என் தாயின் பிள்ளைகளுமாயிருந்தார்கள்; அவர்களை உயிரோடே வைத்திருந்தீர்களானால், உங்களைக் கொல்லாதிருப்பேன் என்று கர்த்தரின் ஜீவனைக்கொண்டு சொல்லுகிறேன் என்று சொல்லி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ன் மூத்தகுமாரனாகிய யெத்தேரை நோக்கி: நீ எழுந்து, இவர்களை வெட்டிப்போடு என்றான்; அந்த வாலிபன் இளைஞனானபடியால் பயந்து தன் பட்டயத்தை உருவாதி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றைச் சிந்தாக்குகளும், ஆரங்களும், மீதியானியரின் ராஜாக்கள் போர்த்துக்கொண்டிருந்த இரத்தாம்பரங்களும், அவர்களுடைய ஒட்டகங்களின் கழுத்துகளிலிருந்த சரப்பணிகளும் அல்லாமல், அவன் கேட்டு வாங்கின பொன்கடுக்கன்களின் நிறை ஆயிரத்து எழுநூறு பொன் சேக்கலின் நிறையாயிருந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ன் மூத்தகுமாரனாகிய யெத்தேரை நோக்கி: நீ எழுந்து, இவர்களை வெட்டிப்போடு என்றான்; அந்த வாலிபன் இளைஞனானபடியால் பயந்து தன் பட்டயத்தை உருவாதிருந்த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ேபாவும் சல்முனாவும்; நீரே எழுந்து எங்கள்மேல் விழும்; மனுஷன் எப்படியோ அப்படியே அவன் பெலனும் இருக்கும் என்றார்கள்; கிதியோன் எழுந்து, சேபாவையும் சல்முனாவையும் கொன்றுபோட்டு, அவர்கள் ஒட்டகங்களின் கழுத்துகளில் இருந்த சாந்துக் காறைகளை எடுத்துக்கொண்ட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ேபாவும் சல்முனாவும்; நீரே எழுந்து எங்கள்மேல் விழும்; மனுஷன் எப்படியோ அப்படியே அவன் பெலனும் இருக்கும் என்றார்கள்; கிதியோன் எழுந்து, சேபாவையும் சல்முனாவையும் கொன்றுபோட்டு, அவர்கள் ஒட்டகங்களின் கழுத்துகளில் இருந்த சாந்துக் காறைகளை எடுத்துக்கொண்ட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ேபாவும் சல்முனாவும்; நீரே எழுந்து எங்கள்மேல் விழும்; மனுஷன் எப்படியோ அப்படியே அவன் பெலனும் இருக்கும் என்றார்கள்; கிதியோன் எழுந்து, சேபாவையும் சல்முனாவையும் கொன்றுபோட்டு, அவர்கள் ஒட்டகங்களின் கழுத்துகளில் இருந்த சாந்துக் காறைகளை எடுத்துக்கொண்ட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இஸ்ரவேல் மனுஷர் கிதியோனை நோக்கி: நீர் எங்களை மீதியானியர் கைக்கு நீங்கலாக்கிவிட்டபடியினால் நீரும் உம்முடைய குமாரனும், உம்முடைய குமாரனின் குமாரனும், எங்களை ஆளக்கடவீர்கள் என்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இஸ்ரவேல் மனுஷர் கிதியோனை நோக்கி: நீர் எங்களை மீதியானியர் கைக்கு நீங்கலாக்கிவிட்டபடியினால் நீரும் உம்முடைய குமாரனும், உம்முடைய குமாரனின் குமாரனும், எங்களை ஆளக்கடவீர்கள் எ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ிதியோன்: நான் உங்களை ஆளமாட்டேன்; என் குமாரனும் உங்களை ஆளமாட்டான்; கர்த்தரே உங்களை ஆளுவாராக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ிதியோன்: நான் உங்களை ஆளமாட்டேன்; என் குமாரனும் உங்களை ஆளமாட்டான்; கர்த்தரே உங்களை ஆளுவாராக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கிதியோன் அவர்களை நோக்கி: உங்களிடத்தில் ஒரு காரியத்தைக் கேட்கிறேன்; நீங்கள் அவரவர் கொள்ளையிட்ட கடுக்கன்களை என்னிடத்தில் கொண்டுவாருங்கள் என்றான். அவர்கள் இஸ்மவேலராயிருந்தபடியினால் அவர்களிடத்தில் பொன்கடுக்கன்கள் இருந்த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கிதியோன் அவர்களை நோக்கி: உங்களிடத்தில் ஒரு காரியத்தைக் கேட்கிறேன்; நீங்கள் அவரவர் கொள்ளையிட்ட கடுக்கன்களை என்னிடத்தில் கொண்டுவாருங்கள் என்றான். அவர்கள் இஸ்மவேலராயிருந்தபடியினால் அவர்களிடத்தில் பொன்கடுக்கன்கள் இ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ினால் கிதியோன் ஒரு எபோத்தை உண்டாக்கி, அதைத் தன் ஊரான ஒப்ராவிலே வைத்தான்; இஸ்ரவேலரெல்லாரும் அதைப் பின்பற்றிச் சோரம்போனார்கள்; அது கிதியோனுக்கும் அவன் வீட்டாருக்கும் கண்ணியாயிற்ற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கிதியோன் அவர்களை நோக்கி: உங்களிடத்தில் ஒரு காரியத்தைக் கேட்கிறேன்; நீங்கள் அவரவர் கொள்ளையிட்ட கடுக்கன்களை என்னிடத்தில் கொண்டுவாருங்கள் என்றான். அவர்கள் இஸ்மவேலராயிருந்தபடியினால் அவர்களிடத்தில் பொன்கடுக்கன்கள் இ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ினால் கிதியோன் ஒரு எபோத்தை உண்டாக்கி, அதைத் தன் ஊரான ஒப்ராவிலே வைத்தான்; இஸ்ரவேலரெல்லாரும் அதைப் பின்பற்றிச் சோரம்போனார்கள்; அது கிதியோனுக்கும் அவன் வீட்டாருக்கும் கண்ணியா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ப்பிரகாரம் மீதியானியர் திரும்ப தலையெடுக்கக் கூடாதபடிக்கு, இஸ்ரவேல் புத்திரருக்கு முன்பாகத் தாழ்த்தப்பட்டார்கள்; தேசமானது கிதியோனின் நாட்களில் நாற்பதுவருஷம் அமைதலாயிரு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8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્યો ત્યાં સુધી 40 વર્ષ દેશમાં શાંતિ રહ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યોઆશનો પુત્ર, યરૂબ્બઆલ રહેવા માંટે પોતાને ઘેર પાછો ફ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ગિદિયોનને ઘણી પત્નીઓ હતી અને 70 પુત્રો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શખેમમાં તેને એક ઉપપત્ની હતી એની કૂખે અબીમેલેક નામનો પુત્ર અવત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યોઆસનો પુત્ર, ગિદિયોન અવસાન પામ્યો ત્યારે ઘણો ઘરડો હતો. તેઓએ તેને અબીએઝેરીઓના પ્રદેશમાં ઓફ્રા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ગરમાં તેના પિતા યોઆશની કબરમાં દફનાવવામાં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એના અવસાન પછી ઈસ્રાએલીઓ ફરી પાછા દેવને છોડીને દેવદેવીઓની પૂજા કરવા લાગ્યા, અને તેમણે બઆલબરીથ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ષ્ટદેવ તરીકે સ્વીકા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ઈસ્રાએલીઓ આજુબાજુના શત્રુઓથી તેમને છોડાવનાર તેમના દેવ યહોવાને ભૂલ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અને ઈસ્રાએલનું આટઆટલું ભલું કરનાર યરૂબ્બઆલ કટુંબને (ગિદિઓનને) પણ તેઓ વફાદાર નહો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પછી તેઓએ કહ્યું, “અમે રાજી ખુશીથી તે આપીશું.” પછી તેઓએ એક ઝભ્ભો પાથર્યો. પ્રત્યેક વ્યક્તિએ તે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એફ્રાઈમ કુળના આગેવાન લોકોએ ગિદિયોન પર રોષે ભરાઈને કહ્યું, “તમે અમાંરી સાથે આવો વર્તાવ શા માં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? તમે મિદ્યાનીઓ સાથે લડવા માંટે ગયા ત્યારે તમે અમને શા માંટે ના બોલાવ્યા? આમ એમને તે લોકોએ સખ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ઠપકો આપ્ય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ણ ગિદિયોને કહ્યું, “તમાંરી તુલનામાં મેં જે કંઈ કર્યું છે એ તો કંઈ વિસાતમાં નથી. તમે એફ્રાઈમ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એ જે કર્યું છે તે માંરા સમગ્ર કુળ કુટુંબે જે કર્યુ છે તેના કરતાં કયાંય ચડિયાત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દેવે તમાંરા જ હાથમાં મિદ્યાનીઓના સરદારો ઓરેબ અને ઝએબને સુપ્રત કર્યા તેની તુલનામાં મેં શું કર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?” ત્યારે જ તેઓ શાંત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ગિદિયોન 300 સૈનિકો સાથે યર્દન નદી ઓળંગી ગયો તેઓ બધા ખૂબ થાકેલા હોવા છતાં દુશ્મનોનો પીછો છોડ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ો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છી ગિદિયોને સુક્કોથના લોકોને કહ્યું, “માંરા સૈનિકોને ખાવા માંટે થોડી રોટલી આપશો? એ લોકો ખૂબ થાક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ંટમાં મેળવેલી સોનાની બુટ્ટી નાંખ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ા છે, અને અમે હજી મિદ્યાની રાજાઓ ઝેબાહ અને સાલ્મુન્નાનો પીછો કરી રહ્યાં છીએ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ણ સુક્કોથના આગેવાનોએ કહ્યું, “તમાંરા સૈનિકોને અમે શા માંટે ખાવા માંટે રોટલી આપીએ? તમને એટ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તરી છે કે તમે ઝેબાહ અને સાલ્મુન્નાને પકડી શકશો? નિષ્ફળ જાઓ તો તેઓ પાછા આવીને અમાંરો નાશ કર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એટલે ગિદિયોને તેમને ચેતવણી આપી, “ઠીક જયારે યહોવા ઝેબાહ અને સાલ્મુન્નાને માંરા હાથમાં સોંપી દે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ે હું કાંટા ઝાંખરા વડે તમાંરી ચામડી ઊઝરડી નાખીશ અને તમને માંર માંર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ગિદિયોન ત્યાંથી પનુએલ ગયો, અને ત્યાંના લોકો પાસે ખોરાકની માંગણી કરી. તેઓએ પણ સુક્કોથના આગે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વો જ જવાબ આ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થી તેણે પનુએલના લોકોને પણ કહ્યું, “જયારે હું યુદ્ધ પૂરું કરીને સુરક્ષિત પાછો આપીશ ત્યારે તમાં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કિલ્લો તોડી પાડયા વિના નહિ રહ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 સમયે ઝેબાહ અને સાલ્મુન્ના એમના 15,000 ના સૈન્ય સાથે કાર્કોરમાં હતાં. પૂર્વની પ્રજાઓમાંથી ફક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ગિદિયોને માંગી લીધેલા સોનાની બુટ્ટીનું વજન આશરે એક હજાર સાતસો શેકેલ થયું, તેમાં ઝવેરાત, ગળ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ટલા જ બચી ગયા હતાં. એમનાં 1,20,000 માંણસો તો યુદ્ધમાં માંર્યા ગયા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ગિદિયોન, નોબાહ તથા યોગ્બહાહની પૂર્વે રહેવાસીઓના માંર્ગે આવેલા મિદ્યાનીઓની છાવણીમાં ગય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િદ્યાનના લશ્કર ઉપર ઓચિંતો છાપો માં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ઝેબાહ અને સાલ્મુન્ના બંને રાજાઓ ભાગી ગયા, પરંતુ ગિદિયોને તેમનો પીછો પકડીને તેઓને જીવતા કે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, અને પછી તેણે સમગ્ર લશ્કરને ભયભીત કરી નાખ્યું તેમના સમગ્ર સૈન્યને વેરવિખેર કરી નાખ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્યારબાદ યોઆશનો પુત્ર ગિદિયોન યુદ્ધમાંથી હેરેસ ઘાટને માંર્ગે પાછો ફ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્યારે તેણે સુક્કોથના એક યુવાનને પકડીને તેની પાસેથી 77 વડીલો અને આગેવાનોનાં નામ લખાવી લીધ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્યારબાદ ગિદિયોન સુક્કોથના લોકો સમક્ષ આવ્યો અને તેઓને કહ્યું, “આ રહ્યાં ઝેબાહ અને સાલ્મુન્ન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મને વિષે તમે મને ટોણો માંર્યો હતો અને કહ્યું હતું કે ‘તારા હાથમાં ઝેબાહ અને સાલ્મુન્ના થોડાજ આ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ા છે કે અમે તારા થાકેલા તથા ભૂખ્યા માંણસોને ખાવાનું આપીએ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ર અને મિદ્યાની રાજાઓએ પહેરેલાં કિંમતી વસ્ત્રોનો સમાંવેશ થતો નહોતો તેમજ તેમાં ઊંટના ગળામાંથી લ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છી તેણે સુક્કોથ નગરના વડીલોને પકડયા અને વગડાંના કાંટા અને ઝાખરાં વડે માંર માંરીને તેમને પાઠ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ણા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્યારબાદ તે પનુએલ ગયો અને ત્યાનો કિલ્લો તોડી પાડી ત્યાંના લોકોની હત્યા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છી તેણે ઝેબાહ અને સાલ્મુન્નાને પૂછયું, “તમે તાબોરમાં જે લોકોને માંરી નાખ્યા તે કોના જે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ં?”તેઓએ કહ્યું, “તેઓ તમાંરા જેવા જ હતા. તેઓએ તમાંરા જેવા જ વસ્ત્રો પરિધાન કર્યા હતા, અને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કુંવરો જેવા દેખાતા હતા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ગિદિયોને કહ્યું, “તો પછી તેઓ માંરા ભાઈઓ જ હોવા જોઈએ. માંરી સગી માંના પુત્રો, હું યહોવાના સ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ઈને કહું છું કે તમે જો તેમને જીવતા જવા દીધા હોત તો મેં તમાંરા પ્રાણ લીધા ના હોત. અને મે તમને જીવ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ડી મૂક્યા હોત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છી ગિદિયોને પોતાના સૌથી મોટા પુત્ર યેથેરને કહ્યું, “ઊઠ, અને આ લોકોને માંરી નાખ.” પરંતુ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ાયેલા ઘરેણાંઓનો સમાંવેશ થતો નહો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એ તરવાર ખેંચી નહિ, તે હજુ નાદાન હતો એટલે તેની હિંમત ચાલ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રંતુ ઝેબાહ અને સાલ્મુન્નાએ કહ્યું, “તમે, જાતે જ અમાંરો સંહાર કરો, કારણ, જો માંણસ ખરેખર મજબૂ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શે તો તે પોતે જ તે કરશે.” પછી ગિદિયોને તે બંનને માંરી નાખ્યા અને તેમનાં ઊટોના શરીર પરથી અલંક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તારી લીધ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્યારપછી ઈસ્રાએલી લોકોએ ગિદિઓનને કહ્યું, “તમે અમને મિદ્યાનીઓથી બચાવ્યા છે હવે તમે અમાંરા રા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, તમાંરા પુત્રો અને તમાંરા વંશજો અમાંરા પર શાસન કર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ણ ગિદિયોને ઈસ્રાએલીઓને કહ્યું, “હું તમાંરા ઉપર રાજ નહિ કરું, તેમજ માંરો પુત્ર પણ નહી કરે,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તમાંરા ઉપર રાજ ક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પછી તેણે કહ્યું, “માંરે તમને એક વિનંતી કરવાની છે, તમાંરામાંથી પ્રત્યેક વ્યક્તિ મને તમે મેળવે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ંટની સામગ્રીમાંથી એક એક બુટ્ટી આપી દો.” મિદ્યાનીઓનું લશ્કર ઈશ્માંએલીઓનું બનેલું હતું અને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ગિદિયોને તેમાંથી એક એફોદ બનાવડાવ્યો અને તેની સ્થાપના પોતાના નગર ઓફ્રાહમાં કરી. બધા ઈસ્રાએલ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નમાં સોનાની બુટ્ટી પહે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ે છોડીને તેની પૂજા કરવા લાગ્યા અને તે એફોદ ગિદિયોન અને તેના પરિવારના પતનનું કારણ થઈ પડ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આમ, મિદ્યાનીઓ ઈસ્રાએલીઓને તાબે થયા અને ત્યારપછી કદાપિ તેમણે માંથું ઊંચુ કર્યુ નહિ, અને ગિદિયો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2026-08-04T01:06:11Z</dcterms:created>
  <dcterms:modified xsi:type="dcterms:W3CDTF">2026-08-04T01:06:11Z</dcterms:modified>
  <dc:title>ન્યાયાધીશો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