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ோதிக்கும் சாத்தானின் சூழ்ச்சிய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ட்சியும் வல்லமை மாட்சியும்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உமக்கே சொந்த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ஜாதிகள் ஒழியணும் சண்டைகள் ஓய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வர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ஊழியம் எழும்பணும் ஓடி உழை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சனம் சொல்ல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உமக்காய் வாழணும் உம் குரல் கேட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ணையண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உயர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அனுதின சிலுவையை ஆர்வமாய் சும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தாருமை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ஆவியில் நிறைந்து ஜெபிக்க துத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வம் த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என் சொந்த ஜனங்கள் இயேசுவை அறிய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ு அடையண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ரசு வர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ிருப்பம் நட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ிதாவே அப்பா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றாட உணவை ஒவ்வொரு 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த் தார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றர் குற்றம் மன்னித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னால் எங்கள் குறைகளை மன்னி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2026-07-31T14:58:44Z</dcterms:created>
  <dcterms:modified xsi:type="dcterms:W3CDTF">2026-07-31T14:58:44Z</dcterms:modified>
  <dc:title>துதிப் பாடல்கள் : 669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