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behold the wondrous love, 
That ever flows from God above ; 
Thro' Christ, His only Son, who gave 
His precious blood our souls to s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praise and glory be unto Jesus, 
For He hath purchased a full salvation ; 
Behold, how wondrous the proclamation, 
Whosoever will may co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hold, a fountain in His side, 
To all the world is opened wide ; 
Where all may come, by sin opprest, 
And find in Him sweet peace and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hold Him now exalted high 
Above the bright and starry sky ; 
Yet through His Word He calleth still, 
Come unto Me, whoever wi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hold in Him the Living Way, 
That onward leads to endless day; 
Where, saved by grace, the ransomed throng 
Lift up the everlasting so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2026-09-15T18:27:29Z</dcterms:created>
  <dcterms:modified xsi:type="dcterms:W3CDTF">2026-09-15T18:27:29Z</dcterms:modified>
  <dc:title>Hymn : 361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