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ராத்திரியை அந்தகாரம் பிடிப்பதாக; வருஷத்தின் நாட்களில் அது சந்தோஷப்படுகிற நாளாயிராமலும் மாதங்களின் கணக்கிலே அது வராமலும் போவத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ராத்திரி தனிமையாயிருப்பதாக; அதிலே கெம்பீரசத்தம் இல்லாமற்போவத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ளைச் சபிக்கிறவர்களும், லிவியாதானை எழும்பப்பண்ணத்தக்கவர்களும், அதைச் சபிப்பா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அஸ்தமனகாலத்தில் தோன்றிய நட்சத்திரங்கள் இருண்டு, அது எதிர்பார்த்திருந்த வெளிச்சம் உண்டாகமலும், விடியற்காலத்து வெளுப்பை அது காணாமலும் இருப்பத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அஸ்தமனகாலத்தில் தோன்றிய நட்சத்திரங்கள் இருண்டு, அது எதிர்பார்த்திருந்த வெளிச்சம் உண்டாகமலும், விடியற்காலத்து வெளுப்பை அது காணாமலும் இருப்பத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இருந்த கர்ப்பத்தின் வாசலை அது அடைக்காமலும், என் கண்கள் காண்கிற வருத்தத்தை மறைத்துவிடாமலும் இருந்தத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கர்ப்பத்தில்தானே அழியாமலும், கர்ப்பத்திலிருந்து புறப்படுகிறபோதே சாகாமலும் போனதென்ன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னை ஏந்திக்கொள்ள மடியும், நான் பாலுண்ண ஸ்தனங்களும் உண்டாயிருந்ததென்ன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ில்லாதிருந்தால், அசையாமல் கிடந்து அமர்ந்திருந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ழ்நிலங்களில் தங்களுக்கு மாளிகையைக்கட்டின பூமியின் ராஜாக்களோடும் மந்திரிமார்களோட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ற்குப்பின்பு யோபு தன் வாயைத் திறந்து, தான் பிறந்த நாளைச் சபி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ல்லது, பொன்னை உடையவர்களோடும், தங்கள் வீடுகளை வெள்ளியினால் நிரப்பினவர்களுமான பிரபுக்களோடுங்கூட நான் இப்பொழுது தூங்கி இளைப்பாறுவேன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ல்லது, வெளிப்படாத முதிராப்பிண்டம்போலவும் வெளிச்சத்தைக்காணாத சிசுக்கள் போலவும் இருப்பேன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ுன்மார்க்கருடைய தொந்தரவு அங்கே ஓய்ந்திருக்கிறது; பெலனற்று விடாய்த்துப்போனவர்கள் அங்கே இளைப்பாறு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ட்டுண்டிருந்தவர்கள் அங்கே ஏகமாக அமைந்திருக்கிறார்கள்; ஒடுக்குகிறவனுடைய சத்தம் அங்கே கேட்கப்படுகிறத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ிறியவனும் பெரியவனும் அங்கே சரியாயிருக்கிறார்கள்; அடிமை தன் எஜமானுக்கு நீங்கலாயிருக்கி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ரணத்துக்கு ஆசையாய்க் காத்திருந்து, புதையலைத் தேடுகிறதுபோல அதைத் தேடியும் அடையாமற்போகிறவர்கள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ரேதக்குழியைக் கண்டுபிடித்ததினால் மிகவும் களிகூர்ந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ாகச் சந்தோஷப்படுகிற நிர்ப்பாக்கியருமாகிய இவர்களுக்கு வெளிச்சமும், மனச்சஞ்சலமுள்ள இவர்களுக்கு ஜீவனும் கொடுக்கப்படுகிறதினால் பலன் என்ன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வழியைக் காணக் கூடாதபடிக்கு, தேவனால் வளைந்துகொள்ளப்பட்டவனுக்கு வெளிச்சத்தினால் பலன் என்ன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போஜனத்துக்கு முன்னே எனக்குப் பெருமூச்சு உண்டாகிறது; என் கதறுதல் வெள்ளம்போல புரண்டுபோ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சனித்துச் சொன்னது என்னவென்றால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பயந்த காரியம் எனக்குநேரிட்டது; நான் அஞ்சினது எனக்கு வ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பயந்த காரியம் எனக்குநேரிட்டது; நான் அஞ்சினது எனக்கு வ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க்குச் சுகமுமில்லை, இளைப்பாறுதலுமில்லை, அமைதலுமில்லை; எனக்குத் தத்தளிப்பே நேரிட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ிறந்தநாளும் ஒரு ஆண்பிள்ளை உற்பத்தியாயிற்றென்று சொல்லப்பட்ட ராத்திரியும் அழிவத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ிறந்தநாளும் ஒரு ஆண்பிள்ளை உற்பத்தியாயிற்றென்று சொல்லப்பட்ட ராத்திரியும் அழிவத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நாள் அந்தகாரப்படுவதாக; தேவன் உயரத்திலிருந்து அதை விசாரியாமலும், ஒளி அதின்மேல் பிரகாசியாமல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காரமும் மகா இருளும் அதைக் கறைப்படுத்தி, மப்பு அதைமூடி, மந்தாரநாளின் பயங்கரங்கள் அதை அருக்களிப்பாக்குவ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காரமும் மகா இருளும் அதைக் கறைப்படுத்தி, மப்பு அதைமூடி, மந்தாரநாளின் பயங்கரங்கள் அதை அருக்களிப்பாக்குவத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ராத்திரியை அந்தகாரம் பிடிப்பதாக; வருஷத்தின் நாட்களில் அது சந்தோஷப்படுகிற நாளாயிராமலும் மாதங்களின் கணக்கிலே அது வராமலும் போவ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it not come into the number of the mon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Lo, let that night be solitary, let no joyful voice come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et them curse it that curse the day, who are ready to raise up their mou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Let the stars of the twilight thereof be dark; let it look for light, but have none; neither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see the dawning of the d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ecause it shut not up the doors of my mother's womb, nor hid sorrow from mine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y died I not from the womb? why did I not give up the spirit when I came out of the bell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y did the knees prevent me? or why the breasts that I should suck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now should I have lain still and been quiet, I should have slept: then had I been at r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ith kings and counsellors of the earth, which build desolate places for themselv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fter this opened Job his mouth, and cursed 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Or with princes that had gold, who filled their houses with sil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Or as an hidden untimely birth I had not been; as infants which never saw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 the wicked cease from troubling; and there the weary be at 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re the prisoners rest together; they hear not the voice of the oppress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small and great are there; and the servant is free from his ma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refore is light given to him that is in misery, and life unto the bitter in sou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hich long for death, but it comes not; and dig for it more than for hid treasur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ich rejoice exceedingly, and are glad, when they can find the gra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y is light given to a man whose way is hid, and whom God has hedged 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 my sighing comes before I eat, and my roarings are poured out like the 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Job spok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For the thing which I greatly feared has come upon me, and that which I was afraid of has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 was not in safety, neither had I rest, neither was I quiet; yet trouble c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et the day perish wherein I was born, and the night in which it was said, There is a male ch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cei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Let that day be darkness; let not God regard it from above, neither let the light shine up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darkness and the shadow of death stain it; let a cloud dwell upon it; let the blacknes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 terrif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s for that night, let darkness seize upon it; let it not be joined unto the days of the ye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2026-06-03T15:17:09Z</dcterms:created>
  <dcterms:modified xsi:type="dcterms:W3CDTF">2026-06-03T15:17:09Z</dcterms:modified>
  <dc:title>யோபு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