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 ! I am resting, resting 
In the joy of what Thou art ; 
I am finding out the greatness 
Of Thy loving heart. 
Thou hast bid me gaze upon Thee, 
And Thy beauty fills my soul ; 
For, by Thy transforming power 
Thou hast made me whol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 ! I am resting, resting in the joy of what 
Thou art ;
I am finding out the greatness of Thy loving hear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h, how great Thy loving-kindness, 
Vaster, broader than the sea ! 
Oh, how marvellous Thy goodness, 
Lavished all on me ! 
Yes, I rest in Thee, Beloved,  
Know what wealth of grace is Thine
Know Thy certainty of promise, 
And have made it min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imply trusting Thee, Lord Jesus, 
I behold Thee as Thou art, 
And Thy love so pure, so changeless, 
Satisfies my heart----
Satisfies its deepest longings, 
Meets, supplies its every need, 
Compasseth me round with blessings : 
Thine is love indeed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Ever lift Thy face upon me, 
As I work and wait for Thee ; 
Resting 'neath Thy smile, Lord Jesus, 
Earth's dark shadows flee. 
Brightness of my Father's glory, 
Sunshine of my Father's face, 
Keep me ever trusting, resting ; 
Fill me with Thy grac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2026-07-09T09:00:05Z</dcterms:created>
  <dcterms:modified xsi:type="dcterms:W3CDTF">2026-07-09T09:00:05Z</dcterms:modified>
  <dc:title>Hymn : 635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