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பிறனுடைய வயலிலாவது திராட்சத்தோட்டத்திலாவது தன் மிருகஜீவனை மேயவிட்டால், அவன் தன் சுயவயலிலும் திராட்சத்தோட்டத்திலுமுள்ள பலனில் உத்தமமானதை எடுத்து, பதில் செலுத்தக்கட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னி எழும்பி, முள்ளுக்களில் பற்றி, தானியப்போரையாவது, விளைந்த பயிரையாவது, வயலிலுள்ள வேறே எதையாவது எரித்துப்போட்டதேயானால், அக்கினியைக் கொளுத்தினவன் அக்கினிச் சேதத்திற்கு உத்தரவாதம் பண்ண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னி எழும்பி, முள்ளுக்களில் பற்றி, தானியப்போரையாவது, விளைந்த பயிரையாவது, வயலிலுள்ள வேறே எதையாவது எரித்துப்போட்டதேயானால், அக்கினியைக் கொளுத்தினவன் அக்கினிச் சேதத்திற்கு உத்தரவாதம் பண்ண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் பிறனுடைய வசத்தில் திரவியத்தையாவது, உடைமைகளையாவது அடைக்கலமாக வைத்திருக்கும்போது, அது அவன் வீட்டிலிருந்து திருடப்பட்டுப்போனால், திருடன் அகப்பட்டானாகில், அவன் அதற்கு இரட்டிப்பாகக் கொடுக்க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் பிறனுடைய வசத்தில் திரவியத்தையாவது, உடைமைகளையாவது அடைக்கலமாக வைத்திருக்கும்போது, அது அவன் வீட்டிலிருந்து திருடப்பட்டுப்போனால், திருடன் அகப்பட்டானாகில், அவன் அதற்கு இரட்டிப்பாகக் கொடுக்க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ுடன் அகப்படாதேபோனால், அந்த வீட்டுக்காரன் தானே பிறனுடைய பொருளை அபகரித்தானோ இல்லையோ என்று அறியும்படி நியாயாதிபதிகளிடத்தில் அவனைக் கொண்டுபோக 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ுடன் அகப்படாதேபோனால், அந்த வீட்டுக்காரன் தானே பிறனுடைய பொருளை அபகரித்தானோ இல்லையோ என்று அறியும்படி நியாயாதிபதிகளிடத்தில் அவனைக் கொண்டுபோக 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ாமற்போன மாடு, கழுதை, ஆடு, வஸ்திரம் முதலியவைகளில் யாதொன்றைப் பிறனொருவன் தன்னுடையது என்று சொல்லி குற்றஞ்சாற்றினால், இருதிறத்தாருடைய வழக்கும் நியாயாதிபதிகளிடத்தில் வரக்கடவது; நியாயாதிபதிகள் எவனைக் குற்றவாளி என்று தீர்க்கிறார்களோ, அவன் மற்றவனுக்கு இரட்டிப்பாகக் கொடுக்கக்கட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ாமற்போன மாடு, கழுதை, ஆடு, வஸ்திரம் முதலியவைகளில் யாதொன்றைப் பிறனொருவன் தன்னுடையது என்று சொல்லி குற்றஞ்சாற்றினால், இருதிறத்தாருடைய வழக்கும் நியாயாதிபதிகளிடத்தில் வரக்கடவது; நியாயாதிபதிகள் எவனைக் குற்றவாளி என்று தீர்க்கிறார்களோ, அவன் மற்றவனுக்கு இரட்டிப்பாகக் கொடுக்க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ாமற்போன மாடு, கழுதை, ஆடு, வஸ்திரம் முதலியவைகளில் யாதொன்றைப் பிறனொருவன் தன்னுடையது என்று சொல்லி குற்றஞ்சாற்றினால், இருதிறத்தாருடைய வழக்கும் நியாயாதிபதிகளிடத்தில் வரக்கடவது; நியாயாதிபதிகள் எவனைக் குற்றவாளி என்று தீர்க்கிறார்களோ, அவன் மற்றவனுக்கு இரட்டிப்பாகக் கொடுக்க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மாட்டையாவது ஒரு ஆட்டையாவது திருடி, அதைக் கொன்றால், அல்லது அதை விற்றால், அவன் அந்த மாட்டுக்கு ஐந்து மாடுகளையும், அந்த ஆட்டுக்கு நாலு ஆடுகளையும் பதிலாகக் கொடுக்கக்கட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தன் கழுதையையாவது மாட்டையாவது ஆட்டையாவது மற்ற யாதொரு மிருகஜீவனையாவது பிறன் வசத்தில் விட்டிருக்கும்போது அது செத்தாலும், சேதப்பட்டுப்போனாலும், ஒருவரும் காணாதபடி ஓட்டிக்கொண்டு போகப்பட்டால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தன் கழுதையையாவது மாட்டையாவது ஆட்டையாவது மற்ற யாதொரு மிருகஜீவனையாவது பிறன் வசத்தில் விட்டிருக்கும்போது அது செத்தாலும், சேதப்பட்டுப்போனாலும், ஒருவரும் காணாதபடி ஓட்டிக்கொண்டு போகப்பட்டால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ான் பிறனுடைய பொருளை அபகரிக்கவில்லையென்று கர்த்தர் பேரில் இடும் ஆணை அவர்கள் இருவருக்கும் நடுத்தீர்க்கக்கடவது; உடையவன் அதை அங்கீகரிக்கவேண்டும்; மற்றவன் பதிலளிக்கவேண்டுவத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ான் பிறனுடைய பொருளை அபகரிக்கவில்லையென்று கர்த்தர் பேரில் இடும் ஆணை அவர்கள் இருவருக்கும் நடுத்தீர்க்கக்கடவது; உடையவன் அதை அங்கீகரிக்கவேண்டும்; மற்றவன் பதிலளிக்கவேண்டுவத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அவன் வசத்திலிருந்து திருடப்பட்டுப்போயிற்றானால், அவன் அதின் எஜமானுக்கு அதற்காக உத்தரவாதம் பண்ணக்கட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 பீறுண்டுபோயிற்றானால், அதற்குச் சாட்சியை ஒப்புவிக்கவேண்டும். பீறுண்டதற்காக அவன் உத்தரவாதம் பண்ணவேண்டுவத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 பீறுண்டுபோயிற்றானால், அதற்குச் சாட்சியை ஒப்புவிக்கவேண்டும். பீறுண்டதற்காக அவன் உத்தரவாதம் பண்ணவேண்டுவத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பிறனிடத்தில் எதையாகிலும் இரவலாக வாங்கினதுண்டானால், அதற்கு உடையவன்கூட இராதபோது, அது சேதப்பட்டாலும், செத்துப்போனாலும், அவன் அதற்கு உத்தரவாதம் பண்ண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பிறனிடத்தில் எதையாகிலும் இரவலாக வாங்கினதுண்டானால், அதற்கு உடையவன்கூட இராதபோது, அது சேதப்பட்டாலும், செத்துப்போனாலும், அவன் அதற்கு உத்தரவாதம் பண்ண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உடையவன்கூட இருந்தானாகில், அவன் உத்தரவாதம் பண்ணவேண்டுவதில்லை; அது வாடகைக்கு வாங்கப்பட்டிருந்தால், அது அவன் வாடகைக்கு வந்த சேத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மாட்டையாவது ஒரு ஆட்டையாவது திருடி, அதைக் கொன்றால், அல்லது அதை விற்றால், அவன் அந்த மாட்டுக்கு ஐந்து மாடுகளையும், அந்த ஆட்டுக்கு நாலு ஆடுகளையும் பதிலாகக் கொடுக்க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உடையவன்கூட இருந்தானாகில், அவன் உத்தரவாதம் பண்ணவேண்டுவதில்லை; அது வாடகைக்கு வாங்கப்பட்டிருந்தால், அது அவன் வாடகைக்கு வந்த சேத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மிக்கப்படாத ஒரு கன்னிகையை ஒருவன் மோசம்போக்கி அவளோடே சயனித்தால், அவன் அவளுக்காகப் பரிசம்கொடுத்து, அவளை விவாகம்பண்ணக்கட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மிக்கப்படாத ஒரு கன்னிகையை ஒருவன் மோசம்போக்கி அவளோடே சயனித்தால், அவன் அவளுக்காகப் பரிசம்கொடுத்து, அவளை விவாகம்பண்ண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ள் தகப்பன் அவளை அவனுக்குக் கொடுக்கமாட்டேன் என்றானாகில், கன்னிகைகளுக்காகக் கொடுக்கப்படும் பரிச முறைமையின்படி அவன் பணத்தை நிறுத்துக் கொடுக்க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ூனியக்காரியை உயிரோடே வைக்க வேண்டா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ிருகத்தோடே புணருகிறவன் எவனும் கொல்லப்படவேண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ஒருவருக்கே ஒழிய வேறே தேவர்களுக்குப் பலியிடுகிறவன் சங்கரிக்கப்படக்கடவ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நியனைச் சிறுமைப்படுத்தாமலும் ஒடுக்காமலும் இருப்பீர்களாக; நீங்களும் எகிப்து தேசத்தில் அந்நியர்களாயிருந்தீர்கள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தவையையும் திக்கற்ற பிள்ளையையும் ஒடுக்காமல் இருப்பீர்களாக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எவ்வளவாகிலும் ஒடுக்கும்போது, அவர்கள் என்னை நோக்கி முறையிட்டால், அவர்கள் முறையிடுதலை நான் நிச்சயமாய்க் கேட்ட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ுடன் கன்னமிடுகையில் கண்டுபிடிக்கப்பட்டு, அடிக்கப்பட்டுச் செத்தால், அவன் நிமித்தம் இரத்தப்பழி சுமரா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ோபம்மூண்டவராகி, உங்களைப் பட்டயத்தினால் கொலைசெய்வேன்; உங்கள் மனைவிகள் விதவைகளும், உங்கள் பிள்ளைகள் திக்கற்ற பிள்ளைகளுமாவ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ோபம்மூண்டவராகி, உங்களைப் பட்டயத்தினால் கொலைசெய்வேன்; உங்கள் மனைவிகள் விதவைகளும், உங்கள் பிள்ளைகள் திக்கற்ற பிள்ளைகளுமா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ுக்குள் சிறுமைப்பட்டிருக்கிற என் ஜனங்களில் ஒருவனுக்கு நீங்கள் பணம் கடனாகக் கொடுத்திருந்தால், வட்டிவாங்குகிறவர்கள்போல அவனிடத்தில் வட்டி வாங்கவேண்டா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ுக்குள் சிறுமைப்பட்டிருக்கிற என் ஜனங்களில் ஒருவனுக்கு நீங்கள் பணம் கடனாகக் கொடுத்திருந்தால், வட்டிவாங்குகிறவர்கள்போல அவனிடத்தில் வட்டி வாங்கவேண்டா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றனுடைய வஸ்திரத்தை ஈடாக வாங்கினால், பொழுதுபோகுமுன்னமே அதை அவனுக்குத் திரும்பக் கொடுத்து விடுவாய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றனுடைய வஸ்திரத்தை ஈடாக வாங்கினால், பொழுதுபோகுமுன்னமே அதை அவனுக்குத் திரும்பக் கொடுத்து விடுவாய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ோர்வை அதுதானே, அதுவே அவன் தன் உடம்பை மூடிக்கொள்ளுகிற வஸ்திரம்; வேறு எதினாலே போர்த்துப் படுத்துக்கொள்ளுவான்? அவன் என்னை நோக்கி முறையிடும்போது, நான் அவனுக்குச் செவிகொடுப்பேன், நான் இரக்கமுள்ளவராயிருக்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ோர்வை அதுதானே, அதுவே அவன் தன் உடம்பை மூடிக்கொள்ளுகிற வஸ்திரம்; வேறு எதினாலே போர்த்துப் படுத்துக்கொள்ளுவான்? அவன் என்னை நோக்கி முறையிடும்போது, நான் அவனுக்குச் செவிகொடுப்பேன், நான் இரக்கமுள்ளவராயிருக்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ாயாதிபதிகளைத் தூஷியாமலும், உன் ஜனத்தின் அதிபதியைச் சபியாமலும் இருப்பாய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தல் முதல் பழுக்கும் உன் பழத்தையும், வடியும் உன் இரசத்தையும் காணிக்கையாகச் செலுத்தத் தாமதிக்க வேண்டாம். உன் குமாரரில் முதற்பேறானவனை எனக்குக் கொடுப்பாய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ூரியன் அவன்மேல் உதித்திருந்ததானால், அவன் நிமித்தம் இரத்தப்பழி சுமரும்; திருடன் பதில் கொடுத்துத் தீர்க்கவேண்டும்; அவன் கையில் ஒன்றும் இல்லாதிருந்தால், தான் செய்த களவுக்காக விலைப்பட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மாடுகளிலும் உன் ஆடுகளிலும் அப்படியே செய்வாயாக; குட்டியானது ஏழுநாள் தன் தாயோடே இருக்கட்டும், எட்டாம் நாளிலே அதை எனக்குச் செலுத்துவாய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மாடுகளிலும் உன் ஆடுகளிலும் அப்படியே செய்வாயாக; குட்டியானது ஏழுநாள் தன் தாயோடே இருக்கட்டும், எட்டாம் நாளிலே அதை எனக்குச் செலுத்துவாய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ங்கள் எனக்குப் பரிசுத்த மனுஷராயிருக்கக்கடவீர்கள்; வெளியிலே பீறுண்ட மாம்சத்தைப் புசியாமல், அதை நாய்களுக்குப் போட்டுவிட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ூரியன் அவன்மேல் உதித்திருந்ததானால், அவன் நிமித்தம் இரத்தப்பழி சுமரும்; திருடன் பதில் கொடுத்துத் தீர்க்கவேண்டும்; அவன் கையில் ஒன்றும் இல்லாதிருந்தால், தான் செய்த களவுக்காக விலைப்படக்கட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ிருடின மாடாவது கழுதையாவது ஆடாவது உயிருடனே அவன் கையில் கண்டுபிடிக்கப்பட்டால், இரட்டிப்பாய் அவன் கொடுக்கவேண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ிருடின மாடாவது கழுதையாவது ஆடாவது உயிருடனே அவன் கையில் கண்டுபிடிக்கப்பட்டால், இரட்டிப்பாய் அவன் கொடுக்க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பிறனுடைய வயலிலாவது திராட்சத்தோட்டத்திலாவது தன் மிருகஜீவனை மேயவிட்டால், அவன் தன் சுயவயலிலும் திராட்சத்தோட்டத்திலுமுள்ள பலனில் உத்தமமானதை எடுத்து, பதில் செலுத்த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చేలలోని మంచిదియు ద్రాక్ష తోటలోని మంచిదియు దానికి ప్రతిగా నియ్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గ్ని రగిలి ముండ్ల కంపలు అంటుకొనుటవలన పంట కుప్పయైనను పంటపైరైనను చేనైనను కాలి పోయినయెడల అగ్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ంటించినవాడు ఆ నష్టమును అచ్చ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ఒకడు సొమ్మయినను సామానై నను జాగ్రత్తపెట్టుటకు తన పొరుగువానికి అప్పగించినప్పుడు అది ఆ మనుష్య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ింట నుండి దొంగి లింపబడి ఆ దొంగ దొరికినయెడల వాడు దానికి రెండంతలు అచ్చుకొనవల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ఆ దొంగ దొరకని యెడల ఆ యింటి యజమానుడు తన పొరుగువాని పదార్థములను తీసికొనెనో లేదో పరిష్కారమగుట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యొద్దకు రా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ప్రతి విధమైన ద్రోహమును గూర్చి, అనగా ఎద్దునుగూర్చి గాడిదనుగూర్చి గొఱ్ఱను గూర్చి బట్టనుగూ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యినదాని నొకడు చూచి యిది నాదని చెప్పిన దానిగూర్చి ఆ యిద్దరి వ్యాజ్యెము దేవుని యొద్దకు తేబ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ు ఎవనిమీద నేరము స్థాపిం చునో వాడు తన పొరుగువానికి రెండంతలు అచ్చుకొన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ఒకడు ఎద్దునైనను గొఱ్ఱనైనను దొంగిలించి దాని అమి్మనను చంపినను ఆ యెద్దుకు ప్రతిగా అయిదు ఎద్దులను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ఒకడు గాడిదనైనను ఎద్దునైనను గొఱ్ఱనైనను మరి ఏ జంతువునైనను కాపాడుటకు తన పొరుగువానికి అప్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ించినమీదట, అది చచ్చినను హాని పొందినను, ఎవడును చూడకుండగా తోలుకొని పోబడిన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వాడు తన పొరుగువాని సొమ్మును తీసికొనలేదనుటకు యెహోవా ప్రమాణము వారిద్దరిమధ్య న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ొత్తుదారుడు ఆ ప్రమాణమును అంగీకరింపవలెను; ఆ నష్టమును అచ్చుకొననక్కర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ది నిజముగా వానియొద్దనుండి దొంగిలబడినయెడల సొత్తుదారునికి ఆ నష్టమును అచ్చు 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ది నిజముగా చీల్చబడినయెడల వాడు సాక్ష్యముకొరకు దాని తేవలెను; చీల్చబడినదాని నష్టమును అచ్చుకొ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క్కర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ఒకడు తన పొరుగువానియొద్ద దేనినైనను బదులు దీసి కొనిపోగా దాని యజమానుడు దానియొద్ద లేనప్పుడు,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ానిపొందినను చచ్చినను దాని నష్టమును అచ్చుకొన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దాని యజమానుడు దానితో నుండిన యెడల దాని నష్టమును అచ్చుకొననక్కరలేదు. అది అద్దెదైన యెడల అది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ఱ్ఱకు ప్రతిగా నాలుగు గొఱ్ఱలను ఇయ్య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్దెక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ఒకడు ప్రధానము చేయబడని ఒక కన్యకను మరులుకొల్పి ఆమెతో శయ నించినయెడల ఆమె నిమిత్తము ఓలి ఇచ్చి ఆమ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ండ్లి చేసి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మె తండ్రి ఆమెను వానికి ఇయ్యనొల్లని యెడల వాడు కన్యకల ఓలిచొప్పున సొమ్ము చెల్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శకునము చెప్పుదానిని బ్రదుకనియ్య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ృగసంయోగముచేయు ప్రతివాడు నిశ్చయముగా మరణశిక్ష నొంద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యోహోవాకు మాత్రమే గాక వేరొక దేవునికి బలి అర్పించువాడు శాపగ్రస్త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పరదేశిని విసికింపవద్దు, బాధింపవద్దు; మీరు ఐగుప్తు దేశ ములో పరదేశులై యుంటిరి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విధవరాలినైనను దిక్కులేని పిల్లనైనను బాధపెట్ట 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వారు నీచేత ఏ విధముగా నైనను బాధనొంది నాకు మొఱ పెట్టినయెడల నేను నిశ్చయముగా వారి మొఱను వి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దొంగ కన్నము వేయుచుండగా వాడు దొరికి చచ్చునట్లు కొట్టబడినయెడల అందువలన రక్తాపరాధ ము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నా కోపాగ్ని రవులుకొని మిమ్మును కత్తిచేత చంపించెదను, మీ భార్యలు విధవ రాండ్రగుదురు, మీ పిల్ల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క్కు లేనివార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నా ప్రజలలో నీయొద్దనుండు ఒక బీదవానికి సొమ్ము అప్పిచ్చినయెడల వడ్డికిచ్చువానివలె వాని యెడల జరిగి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డదు, వానికి వడ్డికట్ట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నీవు ఎప్పుడైనను నీ పొరుగువాని వస్త్రమును కుదవగా తీసికొనినయెడల సూర్యుడు అస్తమించువేళకు అది వ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ల అప్ప గ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వాడు కప్పుకొనునది అదే. అది వాని దేహ మునకు వస్త్రము; వాడు మరి ఏమి కప్పుకొని పండుకొనును?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యగలవాడను, వాడు నాకు మొఱపెట్టిన యెడల నేను వి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నీవు దేవుని నిందింపగూడదు, నీ ప్రజలలోని అధి కారిని శపింప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నీ మొదటి సస్యద్రవ్యములను అర్పింప తడవు చేయ కూడదు. నీ కుమారులలో జ్యేష్ఠుని నాకు అర్ప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సూర్యుడు ఉదయించిన తరువాత వాని కొట్టినయెడల వానికి రక్తాపరాధముండును; వాడు సరిగా సొమ్ము మర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అట్లే నీ యెద్దులను నీ గొఱ్ఱలను అర్పింపవలెను. ఏడు దినములు అది దాని తల్లియొద్ద ఉండవలెను. ఎనిమిద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న దానిని నాకియ్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మీరు నాకు ప్రతిష్ఠింపబడినవారు గనుక పొలములో చీల్చబడిన మాంసమును తినక కుక్కలకు దాని పారవేయ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ల్లింపవలెను. వానికేమియు లేకపోయిన యెడల వాడు దొంగతనము చేసినందున అమ్మబ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డు దొంగిలినది ఎద్దయినను గాడిదయైనను గొఱ్ఱయైనను సరే అది ప్రాణముతో వానియొద్ద దొరికినయెడల రెండం త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ల్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ఒకడు చేనునైనను ద్రాక్షతోటనైనను మేపుటకు తన పశువును విడిపించగా ఆ పశువు వేరొకని చేను మేసినయెడల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2026-09-07T02:52:21Z</dcterms:created>
  <dcterms:modified xsi:type="dcterms:W3CDTF">2026-09-07T02:52:21Z</dcterms:modified>
  <dc:title>నిర్గమకాండము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