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இரத்தத்தால் ஜெயம்
இரத்தத்தால் ஜெயம்
இரத்தத்தால் ஜெயம் இயேசுவே
அல்லேலூயா ! அல்லேலூயா ! 
இரத்தத்தால் ஜெயம் , 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இயேசு ஜெயித்தார் 
இயேசு ஜெயித்தார்
இயேசு ஜெயித்தார் சாத்தானை
அல்லேலூயா ! அல்லேலூயா ! 
இயேசு ஜெயித்தார் சாத்தா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நாமும் ஜெயிப்போம்
நாமும் ஜெயிப்போம்
நாமும் ஜெயிப்போம் சாத்தானை
அல்லேலூயா ! அல்லேலூயா ! 
நாமும் ஜெயிப்போம் சாத்தா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சாத்தான் தோல்வியுற்றான் 
சாத்தான் தோல்வியுற்றான் 
சாத்தான் தோல்வியுற்றான் இரத்தத்தால்
அல்லேலூயா ! அல்லேலூயா ! 
சாத்தான் தோல்வியுற்றான் இரத்தத்தா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2026-07-31T16:09:52Z</dcterms:created>
  <dcterms:modified xsi:type="dcterms:W3CDTF">2026-07-31T16:09:52Z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