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ல் மீட்பர் பட்சம் நில்லும்!
ரட்சண்ய வீரரே!
ராஜாவின் கொடியேற்றி
போராட்டம் செய்யுமே!
சேனாதிபதி இயேசு
மாற்றாரை மேற்கொள்ளுவார்;
பின் வெற்றிக் க்ரீடம் சூடி
செங்கோலும் ஓச்சுவ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ல் மீட்பர் பட்சம் நில்லும்!
எக்காளம் ஊதுங்கால்,
போர்க்கோலத்தோடு சென்று
மெய் விசுவாசத்தால்
அஞ்சாமல் ஆண்மையோடே
போராடி வாருமேன்;
பிசாசின் திரள் சேனை
நீர் வீழ்த்தி வெல்லும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ல் மீட்பர் பட்சம் நில்லும்!
எவ்வீர சூரமும்
நம்பாமல் திவ்ய சக்தி
பெற்றே பிரயோகியும்;
சர்வாயுதத்தை ஈயும்
கர்த்தாவைச் சாருவீர்
எம்மோசமும் பாராமல்
முன் தண்டில் செல்லுவ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ல் மீட்பர் பட்சம் நில்லும்!
போராட்டம் ஓயுமே;
வெம்போரின் கோஷ்டம், வெற்றிப்
பாட்டாக மாறுமே!
மேற்கொள்ளும் வீரர் ஜீவ
பொற்கிரீடம் சூடுவார்;
விண் லோக நாதரோடே
வீற்றரசாள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2026-07-25T11:44:09Z</dcterms:created>
  <dcterms:modified xsi:type="dcterms:W3CDTF">2026-07-25T11:44:09Z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