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ெபத்தை கேட்பவரே
என் கண்ணீரை காண்பவரே 
கிருபை நிறைந்தவரே
அன்பின் தெய்வன் ந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கண்ணீரை கரங்களில் வைத்துள்ளீர்
நோய்களை நீரே சுகமாக்கினீர் 
என் வேதனைகள் சோதனைகள் அனைத்தையும்
உம் மேலே சுமந்தீரையா 
ஆராதனை ஆராதனை
ஆராதனை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ாகவே நீர் அடிக்கப்பட்டீர்
எனக்காகவே நீர் நொறுக்கப்படீர் 
என் பாவங்கள் கட்டுகள் அனைத்தையும்
உம் மேலே சுமந்தீரையா 
ஆராதனை ஆராதனை
ஆராதனை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2026-09-15T13:54:54Z</dcterms:created>
  <dcterms:modified xsi:type="dcterms:W3CDTF">2026-09-15T13:54:54Z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