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presProps" Target="presProps.xml"/>
  <Relationship Id="rId83" Type="http://schemas.openxmlformats.org/officeDocument/2006/relationships/viewProps" Target="viewProps.xml"/>
  <Relationship Id="rId8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ன் வெறுக்கிற இந்த அருவருப்பான காரியத்தைச் செய்யாதிருங்களென்று, தீர்க்கதரிசிகளாகிய என் ஊழியக்காரரைக்கொண்டு உங்களுக்கு ஏற்கனவே சொல்லியனுப்பிக்கொண்டிருந்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னாலும் அவர்கள் அந்நிய தேவர்களுக்கு தூபங்காட்டாதபடிக்கு, என் சொல்லைக் கேளாமலும், பொல்லாப்பை விட்டுத் திரும்புவதற்குச் செவியைச் சாய்க்காமலும் போனார்கள்.]]></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னாலும் அவர்கள் அந்நிய தேவர்களுக்கு தூபங்காட்டாதபடிக்கு, என் சொல்லைக் கேளாமலும், பொல்லாப்பை விட்டுத் திரும்புவதற்குச் செவியைச் சாய்க்காமலும் போனா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என் உக்கிரமும் என் கோபமும் மூண்டு, யூதாவின் பட்டணங்களிலும் எருசலேமின் வீதிகளிலும் பற்றியெரிந்தது; அவைகள் இந்நாளில் இருக்கிறபடி வனாந்தரமும் பாழுமாய்ப் போயிற்று.]]></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என் உக்கிரமும் என் கோபமும் மூண்டு, யூதாவின் பட்டணங்களிலும் எருசலேமின் வீதிகளிலும் பற்றியெரிந்தது; அவைகள் இந்நாளில் இருக்கிறபடி வனாந்தரமும் பாழுமாய்ப் போயிற்று.]]></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இஸ்ரவேலின் தேவனும் சேனைகளின் தேவனுமாகிய கர்த்தர் சொல்லுகிறது என்னவென்றால், நீங்கள் யூதாவில் ஒருவரையும் உங்களுக்கு மீதியாக வைக்காமல், உங்களில் புருஷனையும் ஸ்திரீயையும் பிள்ளையையும் பால்குடிக்கிற குழந்தையையும் வேரற்றுப்போகப்பண்ணும்படிக்கு, உங்கள் கைகளின் கிரியைகளாலே எனக்குக் கோபமூட்டுகிற பெரிய பொல்லாப்பை உங்கள் ஆத்துமாக்களுக்கு விரோதமாகச் செய்து,]]></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இஸ்ரவேலின் தேவனும் சேனைகளின் தேவனுமாகிய கர்த்தர் சொல்லுகிறது என்னவென்றால், நீங்கள் யூதாவில் ஒருவரையும் உங்களுக்கு மீதியாக வைக்காமல், உங்களில் புருஷனையும் ஸ்திரீயையும் பிள்ளையையும் பால்குடிக்கிற குழந்தையையும் வேரற்றுப்போகப்பண்ணும்படிக்கு, உங்கள் கைகளின் கிரியைகளாலே எனக்குக் கோபமூட்டுகிற பெரிய பொல்லாப்பை உங்கள் ஆத்துமாக்களுக்கு விரோதமாகச் செய்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இஸ்ரவேலின் தேவனும் சேனைகளின் தேவனுமாகிய கர்த்தர் சொல்லுகிறது என்னவென்றால், நீங்கள் யூதாவில் ஒருவரையும் உங்களுக்கு மீதியாக வைக்காமல், உங்களில் புருஷனையும் ஸ்திரீயையும் பிள்ளையையும் பால்குடிக்கிற குழந்தையையும் வேரற்றுப்போகப்பண்ணும்படிக்கு, உங்கள் கைகளின் கிரியைகளாலே எனக்குக் கோபமூட்டுகிற பெரிய பொல்லாப்பை உங்கள் ஆத்துமாக்களுக்கு விரோதமாகச் செய்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உங்களை வேரற்றுப்போகப்பண்ணுவதற்காகவும், நீங்கள் பூமியின் சகல ஜாதிகளுக்குள்ளும் சாபமும் நிந்தையுமாயிருப்பதற்காகவும், நீங்கள் தங்கியிருக்கவந்த எகிப்துதேசத்திலே அந்நிய தேவர்களுக்கு தூபங்காட்டுவானே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உங்களை வேரற்றுப்போகப்பண்ணுவதற்காகவும், நீங்கள் பூமியின் சகல ஜாதிகளுக்குள்ளும் சாபமும் நிந்தையுமாயிருப்பதற்காகவும், நீங்கள் தங்கியிருக்கவந்த எகிப்துதேசத்திலே அந்நிய தேவர்களுக்கு தூபங்காட்டுவானே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எகிப்துதேசத்தில் குடியேறி, மிக்தோலிலும், தக்பானேசிலும், நோப்பிலும், பத்ரோஸ் சீமையிலும் வாசமான எல்லா யூதரையுங்குறித்து, எரேமியாவுக்கு உண்டான வசனம்:]]></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உங்களை வேரற்றுப்போகப்பண்ணுவதற்காகவும், நீங்கள் பூமியின் சகல ஜாதிகளுக்குள்ளும் சாபமும் நிந்தையுமாயிருப்பதற்காகவும், நீங்கள் தங்கியிருக்கவந்த எகிப்துதேசத்திலே அந்நிய தேவர்களுக்கு தூபங்காட்டுவானே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தாதேசத்திலும் எருசலேமின் வீதிகளிலும் உங்கள் பிதாக்கள் செய்த பொல்லாப்புகளையும், யூதாவின் ராஜாக்கள் செய்த பொல்லாப்புகளையும், யூதாவின் ராஜாக்கள் செய்த பொல்லாப்புகளையும், அவர்கள் ஸ்திரீகள் செய்த பொல்லாப்புகளையும், நீங்கள் செய்த பொல்லாப்புகளையும் உங்கள் ஸ்திரீகள் செய்த பொல்லாப்புகளையும் மறந்துபோனீ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தாதேசத்திலும் எருசலேமின் வீதிகளிலும் உங்கள் பிதாக்கள் செய்த பொல்லாப்புகளையும், யூதாவின் ராஜாக்கள் செய்த பொல்லாப்புகளையும், யூதாவின் ராஜாக்கள் செய்த பொல்லாப்புகளையும், அவர்கள் ஸ்திரீகள் செய்த பொல்லாப்புகளையும், நீங்கள் செய்த பொல்லாப்புகளையும் உங்கள் ஸ்திரீகள் செய்த பொல்லாப்புகளையும் மறந்துபோனீ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தாதேசத்திலும் எருசலேமின் வீதிகளிலும் உங்கள் பிதாக்கள் செய்த பொல்லாப்புகளையும், யூதாவின் ராஜாக்கள் செய்த பொல்லாப்புகளையும், யூதாவின் ராஜாக்கள் செய்த பொல்லாப்புகளையும், அவர்கள் ஸ்திரீகள் செய்த பொல்லாப்புகளையும், நீங்கள் செய்த பொல்லாப்புகளையும் உங்கள் ஸ்திரீகள் செய்த பொல்லாப்புகளையும் மறந்துபோனீ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கள் இந்நாள்மட்டும் மனம் நொறுங்குண்டதுமில்லை, அவர்கள் பயப்படுகிறதுமில்லை; நான் உங்கள் முன்பாகவும் உங்கள் பிதாக்கள் முன்பாகவும் வைத்த என் வேதத்தின்படியும் என் கட்டளைகளின்படியும் நடக்கிறதுமில்லை.]]></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கள் இந்நாள்மட்டும் மனம் நொறுங்குண்டதுமில்லை, அவர்கள் பயப்படுகிறதுமில்லை; நான் உங்கள் முன்பாகவும் உங்கள் பிதாக்கள் முன்பாகவும் வைத்த என் வேதத்தின்படியும் என் கட்டளைகளின்படியும் நடக்கிறதுமில்லை.]]></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இஸ்ரவேலின் தேவனாகிய சேனைகளின் கர்த்தர் சொல்லுகிறது என்னவென்றால், இதோ, நான் உங்களுக்குத் தீங்குண்டாகவும், யூதாவனைத்தையும் சங்கரிக்கத்தக்கதாகவும், என் முகத்தை உங்களுக்கு விரோதமாகத் திருப்பி,]]></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இஸ்ரவேலின் தேவனாகிய சேனைகளின் கர்த்தர் சொல்லுகிறது என்னவென்றால், இதோ, நான் உங்களுக்குத் தீங்குண்டாகவும், யூதாவனைத்தையும் சங்கரிக்கத்தக்கதாகவும், என் முகத்தை உங்களுக்கு விரோதமாகத் திருப்பி,]]></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இஸ்ரவேலின் தேவனாகிய சேனைகளின் கர்த்தர் சொல்லுகிறது என்னவென்றால், இதோ, நான் உங்களுக்குத் தீங்குண்டாகவும், யூதாவனைத்தையும் சங்கரிக்கத்தக்கதாகவும், என் முகத்தை உங்களுக்கு விரோதமாகத் திருப்பி,]]></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கிப்து தேசத்திலே தங்கும்படிக்கு வரத் தங்கள் முகங்களைத் திருப்பின மீதியான யூதரை வாரிக்கொள்ளுவேன்; அவர்கள் அனைவரும் எகிப்துதேசத்திலே நிர்மூலமாவார்கள்; அவர்கள் சிறியவன்முதல் பெரியவன்வரைக்கும், பட்டயத்துக்கு இரையாகி, பஞ்சத்தாலும் நிர்மூலமாவார்கள்; அவர்கள் பட்டயத்தாலும் பஞ்சத்தாலும் செத்து, சாபமும் பாழும் பழிப்பும் நிந்தையுமாவா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எகிப்துதேசத்தில் குடியேறி, மிக்தோலிலும், தக்பானேசிலும், நோப்பிலும், பத்ரோஸ் சீமையிலும் வாசமான எல்லா யூதரையுங்குறித்து, எரேமியாவுக்கு உண்டான வசனம்:]]></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கிப்து தேசத்திலே தங்கும்படிக்கு வரத் தங்கள் முகங்களைத் திருப்பின மீதியான யூதரை வாரிக்கொள்ளுவேன்; அவர்கள் அனைவரும் எகிப்துதேசத்திலே நிர்மூலமாவார்கள்; அவர்கள் சிறியவன்முதல் பெரியவன்வரைக்கும், பட்டயத்துக்கு இரையாகி, பஞ்சத்தாலும் நிர்மூலமாவார்கள்; அவர்கள் பட்டயத்தாலும் பஞ்சத்தாலும் செத்து, சாபமும் பாழும் பழிப்பும் நிந்தையுமாவா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கிப்து தேசத்திலே தங்கும்படிக்கு வரத் தங்கள் முகங்களைத் திருப்பின மீதியான யூதரை வாரிக்கொள்ளுவேன்; அவர்கள் அனைவரும் எகிப்துதேசத்திலே நிர்மூலமாவார்கள்; அவர்கள் சிறியவன்முதல் பெரியவன்வரைக்கும், பட்டயத்துக்கு இரையாகி, பஞ்சத்தாலும் நிர்மூலமாவார்கள்; அவர்கள் பட்டயத்தாலும் பஞ்சத்தாலும் செத்து, சாபமும் பாழும் பழிப்பும் நிந்தையுமாவா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கிப்து தேசத்திலே தங்கும்படிக்கு வரத் தங்கள் முகங்களைத் திருப்பின மீதியான யூதரை வாரிக்கொள்ளுவேன்; அவர்கள் அனைவரும் எகிப்துதேசத்திலே நிர்மூலமாவார்கள்; அவர்கள் சிறியவன்முதல் பெரியவன்வரைக்கும், பட்டயத்துக்கு இரையாகி, பஞ்சத்தாலும் நிர்மூலமாவார்கள்; அவர்கள் பட்டயத்தாலும் பஞ்சத்தாலும் செத்து, சாபமும் பாழும் பழிப்பும் நிந்தையுமாவா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ன் எருசலேமை தண்டித்தபடி எகிப்துதேசத்தில் குடியிருக்கிறவர்களையும் பட்டயத்தாலும் பஞ்சத்தாலும், கொள்ளைநோயாலும் தண்டிப்பே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ன் எருசலேமை தண்டித்தபடி எகிப்துதேசத்தில் குடியிருக்கிறவர்களையும் பட்டயத்தாலும் பஞ்சத்தாலும், கொள்ளைநோயாலும் தண்டிப்பே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கிப்துதேசத்திலே தங்கவும், மறுபடியும் தங்கள் ஆத்துமா வாஞ்சித்திருக்கிற யூதா தேசத்திலே குடியேறுவதற்கு அங்கே திரும்பிப்போகவும் வேண்டுமென்று இங்கே வந்த மீதியான யூதரிலே மீதியாயிருக்கிறவர்களும் தப்புகிறவர்களுமில்லை; தப்பிப்போகிறவர்களாகிய மற்றவர்களேயொழிய அவர்களில் ஒருவரும் அங்கே திரும்புவதில்லையென்றார் என்று சொன்னா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கிப்துதேசத்திலே தங்கவும், மறுபடியும் தங்கள் ஆத்துமா வாஞ்சித்திருக்கிற யூதா தேசத்திலே குடியேறுவதற்கு அங்கே திரும்பிப்போகவும் வேண்டுமென்று இங்கே வந்த மீதியான யூதரிலே மீதியாயிருக்கிறவர்களும் தப்புகிறவர்களுமில்லை; தப்பிப்போகிறவர்களாகிய மற்றவர்களேயொழிய அவர்களில் ஒருவரும் அங்கே திரும்புவதில்லையென்றார் என்று சொன்னா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கிப்துதேசத்திலே தங்கவும், மறுபடியும் தங்கள் ஆத்துமா வாஞ்சித்திருக்கிற யூதா தேசத்திலே குடியேறுவதற்கு அங்கே திரும்பிப்போகவும் வேண்டுமென்று இங்கே வந்த மீதியான யூதரிலே மீதியாயிருக்கிறவர்களும் தப்புகிறவர்களுமில்லை; தப்பிப்போகிறவர்களாகிய மற்றவர்களேயொழிய அவர்களில் ஒருவரும் அங்கே திரும்புவதில்லையென்றார் என்று சொன்னா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தங்கள் ஸ்திரீகள் அந்நியதேவர்களுக்குத் தூபங்காட்டினதாக அறிந்திருந்த எல்லாப் புருஷரும், பெரிய கூட்டமாய் நின்றிருந்த எல்லா ஸ்திரீகளும், எகிப்துதேசத்தில் பத்ரோசிலே குடியிருந்த சகல ஜனங்களும் எரேமியாவுக்குப் பிரதியுத்தரமாக:]]></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தங்கள் ஸ்திரீகள் அந்நியதேவர்களுக்குத் தூபங்காட்டினதாக அறிந்திருந்த எல்லாப் புருஷரும், பெரிய கூட்டமாய் நின்றிருந்த எல்லா ஸ்திரீகளும், எகிப்துதேசத்தில் பத்ரோசிலே குடியிருந்த சகல ஜனங்களும் எரேமியாவுக்குப் பிரதியுத்தரமாக:]]></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ன் தேவனாகிய சேனைகளின் கர்த்தர் சொல்லுகிறது என்னவென்றால்: நான் எருசலேமின்மேலும், யூதாவின் சகல பட்டணங்களின் மேலும், வரப்பண்ணின தீங்கையெல்லாம் நீங்கள் கண்டீர்கள்.]]></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தங்கள் ஸ்திரீகள் அந்நியதேவர்களுக்குத் தூபங்காட்டினதாக அறிந்திருந்த எல்லாப் புருஷரும், பெரிய கூட்டமாய் நின்றிருந்த எல்லா ஸ்திரீகளும், எகிப்துதேசத்தில் பத்ரோசிலே குடியிருந்த சகல ஜனங்களும் எரேமியாவுக்குப் பிரதியுத்தரமாக:]]></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 கர்த்தருடைய நாமத்தில் எங்களுக்குச் சொன்ன வார்த்தையின்படியே நாங்கள் உனக்குச் செவிகொடாமல்,]]></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எங்கள் வாயிலிருந்து புறப்பட்ட எல்லா வார்த்தையின்படியேயும் நாங்கள் செய்து, வானராக்கினிக்கு தூபங்காட்டி, அவளுக்குப் பானபலிகளை வார்ப்போம்; நாங்களும், எங்கள் பிதாக்களும், எங்கள் ராஜாக்களும், எங்கள் பிரபுக்களும், யூதா பட்டணங்களிலும் எருசலேமின் வீதிகளிலும் செய்ததுபோலவே செய்வோம்; அப்பொழுது நாங்கள் அப்பத்தினால் திருப்தியாகி, ஒரு பொல்லாப்பையும் காணாமல் வாழ்ந்திருந்தோம்.]]></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எங்கள் வாயிலிருந்து புறப்பட்ட எல்லா வார்த்தையின்படியேயும் நாங்கள் செய்து, வானராக்கினிக்கு தூபங்காட்டி, அவளுக்குப் பானபலிகளை வார்ப்போம்; நாங்களும், எங்கள் பிதாக்களும், எங்கள் ராஜாக்களும், எங்கள் பிரபுக்களும், யூதா பட்டணங்களிலும் எருசலேமின் வீதிகளிலும் செய்ததுபோலவே செய்வோம்; அப்பொழுது நாங்கள் அப்பத்தினால் திருப்தியாகி, ஒரு பொல்லாப்பையும் காணாமல் வாழ்ந்திருந்தோம்.]]></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எங்கள் வாயிலிருந்து புறப்பட்ட எல்லா வார்த்தையின்படியேயும் நாங்கள் செய்து, வானராக்கினிக்கு தூபங்காட்டி, அவளுக்குப் பானபலிகளை வார்ப்போம்; நாங்களும், எங்கள் பிதாக்களும், எங்கள் ராஜாக்களும், எங்கள் பிரபுக்களும், யூதா பட்டணங்களிலும் எருசலேமின் வீதிகளிலும் செய்ததுபோலவே செய்வோம்; அப்பொழுது நாங்கள் அப்பத்தினால் திருப்தியாகி, ஒரு பொல்லாப்பையும் காணாமல் வாழ்ந்திருந்தோம்.]]></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எங்கள் வாயிலிருந்து புறப்பட்ட எல்லா வார்த்தையின்படியேயும் நாங்கள் செய்து, வானராக்கினிக்கு தூபங்காட்டி, அவளுக்குப் பானபலிகளை வார்ப்போம்; நாங்களும், எங்கள் பிதாக்களும், எங்கள் ராஜாக்களும், எங்கள் பிரபுக்களும், யூதா பட்டணங்களிலும் எருசலேமின் வீதிகளிலும் செய்ததுபோலவே செய்வோம்; அப்பொழுது நாங்கள் அப்பத்தினால் திருப்தியாகி, ஒரு பொல்லாப்பையும் காணாமல் வாழ்ந்திருந்தோம்.]]></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ங்கள் வானராக்கினிக்கு தூபங்காட்டாமலும், அவளுக்குப் பானபலிகளை வார்க்காமலும் போனதுமுதற்கொண்டு, எல்லாம் எங்களுக்குக் குறைவுபட்டது; பட்டயத்தாலும் பஞ்சத்தாலும் அழிந்துபோனோம்.]]></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ங்கள் வானராக்கினிக்கு தூபங்காட்டாமலும், அவளுக்குப் பானபலிகளை வார்க்காமலும் போனதுமுதற்கொண்டு, எல்லாம் எங்களுக்குக் குறைவுபட்டது; பட்டயத்தாலும் பஞ்சத்தாலும் அழிந்துபோனோம்.]]></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மேலும் நாங்கள் வானராக்கினிக்கு தூபங்காட்டி, அவளுக்குப் பானபலிகளை வார்த்தபோது, நாங்கள் எங்கள் புருஷரின் அனுமதியில்லாமல் அவளுக்குப் பணியாரங்களைச் சுட்டு, பானபலிகளை வார்த்து, அவளை நமஸ்கரித்தோமோ? என்றா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மேலும் நாங்கள் வானராக்கினிக்கு தூபங்காட்டி, அவளுக்குப் பானபலிகளை வார்த்தபோது, நாங்கள் எங்கள் புருஷரின் அனுமதியில்லாமல் அவளுக்குப் பணியாரங்களைச் சுட்டு, பானபலிகளை வார்த்து, அவளை நமஸ்கரித்தோமோ? என்றா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ன் தேவனாகிய சேனைகளின் கர்த்தர் சொல்லுகிறது என்னவென்றால்: நான் எருசலேமின்மேலும், யூதாவின் சகல பட்டணங்களின் மேலும், வரப்பண்ணின தீங்கையெல்லாம் நீங்கள் கண்டீ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எரேமியா, தனக்கு இப்படிப்பட்ட மறுமொழி கொடுத்த சகல ஜனங்களாகிய ஸ்திரீ புருஷர்களையும் மற்ற யாவரையும் நோக்கி:]]></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எரேமியா, தனக்கு இப்படிப்பட்ட மறுமொழி கொடுத்த சகல ஜனங்களாகிய ஸ்திரீ புருஷர்களையும் மற்ற யாவரையும் நோக்கி:]]></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யூதாவின் பட்டணங்களிலும், எருசலேமின் வீதிகளிலும், நீங்களும் உங்கள் பிதாக்களும் உங்கள் ராஜாக்களும், உங்கள் பிரபுக்களும், தேசத்தின் ஜனங்களும் காட்டின தூபங்களை அல்லவோ கர்த்தர் நினைத்துத் தம்முடைய மனதிலே வைத்துக்கொண்டார்.]]></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யூதாவின் பட்டணங்களிலும், எருசலேமின் வீதிகளிலும், நீங்களும் உங்கள் பிதாக்களும் உங்கள் ராஜாக்களும், உங்கள் பிரபுக்களும், தேசத்தின் ஜனங்களும் காட்டின தூபங்களை அல்லவோ கர்த்தர் நினைத்துத் தம்முடைய மனதிலே வைத்துக்கொண்டார்.]]></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உங்கள் கிரியைகளின் பொல்லாப்பையும், நீங்கள் செய்த அருவருப்புகளையும், கர்த்தர் அப்புறம் பொறுத்திருக்கக் கூடாதபடியினால் அல்லவோ, உங்கள் தேசம் இந்நாளில் இருக்கிறபடி குடியற்ற அந்தரவெளியும் பாழும் சாபமுமாயிற்று.]]></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உங்கள் கிரியைகளின் பொல்லாப்பையும், நீங்கள் செய்த அருவருப்புகளையும், கர்த்தர் அப்புறம் பொறுத்திருக்கக் கூடாதபடியினால் அல்லவோ, உங்கள் தேசம் இந்நாளில் இருக்கிறபடி குடியற்ற அந்தரவெளியும் பாழும் சாபமுமாயிற்று.]]></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உங்கள் கிரியைகளின் பொல்லாப்பையும், நீங்கள் செய்த அருவருப்புகளையும், கர்த்தர் அப்புறம் பொறுத்திருக்கக் கூடாதபடியினால் அல்லவோ, உங்கள் தேசம் இந்நாளில் இருக்கிறபடி குடியற்ற அந்தரவெளியும் பாழும் சாபமுமாயிற்று.]]></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ங்கள் தூபங்காட்டி, கர்த்தருக்கு விரோதமாகப் பாவஞ்செய்து, கர்த்தருடைய சத்தத்துக்குச் செவிகொடாமலும், அவருடைய வேதத்துக்கும், அவருடைய கட்டளைகளுக்கும், அவருடைய சாட்சிகளுக்கும் இணங்கி நடவாமலும் போனபடியினாலே இந்நாளில் இருக்கிறபடி இந்தத் தீங்கு உங்களுக்கு நேரிட்டது என்றான்.]]></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ங்கள் தூபங்காட்டி, கர்த்தருக்கு விரோதமாகப் பாவஞ்செய்து, கர்த்தருடைய சத்தத்துக்குச் செவிகொடாமலும், அவருடைய வேதத்துக்கும், அவருடைய கட்டளைகளுக்கும், அவருடைய சாட்சிகளுக்கும் இணங்கி நடவாமலும் போனபடியினாலே இந்நாளில் இருக்கிறபடி இந்தத் தீங்கு உங்களுக்கு நேரிட்டது என்றா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ங்கள் தூபங்காட்டி, கர்த்தருக்கு விரோதமாகப் பாவஞ்செய்து, கர்த்தருடைய சத்தத்துக்குச் செவிகொடாமலும், அவருடைய வேதத்துக்கும், அவருடைய கட்டளைகளுக்கும், அவருடைய சாட்சிகளுக்கும் இணங்கி நடவாமலும் போனபடியினாலே இந்நாளில் இருக்கிறபடி இந்தத் தீங்கு உங்களுக்கு நேரிட்டது என்றா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ன் தேவனாகிய சேனைகளின் கர்த்தர் சொல்லுகிறது என்னவென்றால்: நான் எருசலேமின்மேலும், யூதாவின் சகல பட்டணங்களின் மேலும், வரப்பண்ணின தீங்கையெல்லாம் நீங்கள் கண்டீர்கள்.]]></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பின்னும் எரேமியா சகல ஜனங்களையும், சகல ஸ்திரீகளையும் நோக்கி: எகிப்துதேசத்தில் இருக்கிற யூதராகிய நீங்கள் எல்லாரும் கர்த்தருடைய வார்த்தையைக் கேளுங்கள்.]]></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பின்னும் எரேமியா சகல ஜனங்களையும், சகல ஸ்திரீகளையும் நோக்கி: எகிப்துதேசத்தில் இருக்கிற யூதராகிய நீங்கள் எல்லாரும் கர்த்தருடைய வார்த்தையைக் கேளுங்கள்.]]></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சேனைகளின் கர்த்தர் சொல்லுகிறது என்னவென்றால், வானராக்கினிக்கு தூபங்காட்டவும், அவளுக்குப் பானபலிகளை வார்க்கவும், நாங்கள் நேர்ந்துகொண்ட பொருத்தனைகளை எவ்விதத்திலும் செலுத்துவோமென்று, நீங்களும் உங்கள் ஸ்திரீகளும், உங்கள் வாயினாலே சொல்லி, உங்கள் கைகளினாலே நிறைவேற்றினீர்கள்; நீங்கள் உங்கள் பொருத்தனைகளை ஸ்திரப்படுத்தினது மெய்யே, அவைகளைச் செலுத்தினதும் மெய்யே.]]></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சேனைகளின் கர்த்தர் சொல்லுகிறது என்னவென்றால், வானராக்கினிக்கு தூபங்காட்டவும், அவளுக்குப் பானபலிகளை வார்க்கவும், நாங்கள் நேர்ந்துகொண்ட பொருத்தனைகளை எவ்விதத்திலும் செலுத்துவோமென்று, நீங்களும் உங்கள் ஸ்திரீகளும், உங்கள் வாயினாலே சொல்லி, உங்கள் கைகளினாலே நிறைவேற்றினீர்கள்; நீங்கள் உங்கள் பொருத்தனைகளை ஸ்திரப்படுத்தினது மெய்யே, அவைகளைச் செலுத்தினதும் மெய்யே.]]></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சேனைகளின் கர்த்தர் சொல்லுகிறது என்னவென்றால், வானராக்கினிக்கு தூபங்காட்டவும், அவளுக்குப் பானபலிகளை வார்க்கவும், நாங்கள் நேர்ந்துகொண்ட பொருத்தனைகளை எவ்விதத்திலும் செலுத்துவோமென்று, நீங்களும் உங்கள் ஸ்திரீகளும், உங்கள் வாயினாலே சொல்லி, உங்கள் கைகளினாலே நிறைவேற்றினீர்கள்; நீங்கள் உங்கள் பொருத்தனைகளை ஸ்திரப்படுத்தினது மெய்யே, அவைகளைச் செலுத்தினதும் மெய்யே.]]></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சேனைகளின் கர்த்தர் சொல்லுகிறது என்னவென்றால், வானராக்கினிக்கு தூபங்காட்டவும், அவளுக்குப் பானபலிகளை வார்க்கவும், நாங்கள் நேர்ந்துகொண்ட பொருத்தனைகளை எவ்விதத்திலும் செலுத்துவோமென்று, நீங்களும் உங்கள் ஸ்திரீகளும், உங்கள் வாயினாலே சொல்லி, உங்கள் கைகளினாலே நிறைவேற்றினீர்கள்; நீங்கள் உங்கள் பொருத்தனைகளை ஸ்திரப்படுத்தினது மெய்யே, அவைகளைச் செலுத்தினதும் மெய்யே.]]></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ஆகையால், எகிப்துதேசத்தில் குடியிருக்கிற யூதா ஜனங்களாகிய நீங்கள் எல்லாரும் கர்த்தருடைய வார்த்தையைக் கேளுங்கள்; இதோ கர்த்தராகிய ஆண்டவருடைய ஜீவனாணை என்று, எகிப்து தேசமெங்கும் ஒரு யூதா மனுஷன் வாயினாலும் இனி என் நாமம் வழங்கபடுவதில்லையென்று நான் என் மகத்தான நாமத்தைக் கொண்டு ஆணையிடுகிறேன் என்று கர்த்தர் சொல்லுகிறார்.]]></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ஆகையால், எகிப்துதேசத்தில் குடியிருக்கிற யூதா ஜனங்களாகிய நீங்கள் எல்லாரும் கர்த்தருடைய வார்த்தையைக் கேளுங்கள்; இதோ கர்த்தராகிய ஆண்டவருடைய ஜீவனாணை என்று, எகிப்து தேசமெங்கும் ஒரு யூதா மனுஷன் வாயினாலும் இனி என் நாமம் வழங்கபடுவதில்லையென்று நான் என் மகத்தான நாமத்தைக் கொண்டு ஆணையிடுகிறேன் என்று கர்த்தர் சொல்லுகிறார்.]]></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ஆகையால், எகிப்துதேசத்தில் குடியிருக்கிற யூதா ஜனங்களாகிய நீங்கள் எல்லாரும் கர்த்தருடைய வார்த்தையைக் கேளுங்கள்; இதோ கர்த்தராகிய ஆண்டவருடைய ஜீவனாணை என்று, எகிப்து தேசமெங்கும் ஒரு யூதா மனுஷன் வாயினாலும் இனி என் நாமம் வழங்கபடுவதில்லையென்று நான் என் மகத்தான நாமத்தைக் கொண்டு ஆணையிடுகிறேன் என்று கர்த்தர் சொல்லுகிறார்.]]></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இதோ, நான் அவர்கள்மேல் நன்மைக்கல்ல தீமைக்கே ஜாக்கிரதையாயிருப்பேன்; எகிப்து தேசத்திலிருக்கிற யூதா மனுஷர் எல்லாரும் ஒழிந்து தீருமளவும் பட்டயத்தாலும் பஞ்சத்தாலும் சங்காரமாவா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அவர்களும் நீங்களும் உங்கள் பிதாக்களும் அறியாத தேவர்களுக்கு தூபங்காட்டவும், ஆராதனை செய்யவும் போய் எனக்குக் கோபமூட்டும்படிக்குச் செய்த அவர்களுடைய பொல்லாப்பினிமித்தம், அவைகள் இந்நாளில் பாழாய்க்கிடக்கிறது, அவைகளில் குடியில்லை.]]></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இதோ, நான் அவர்கள்மேல் நன்மைக்கல்ல தீமைக்கே ஜாக்கிரதையாயிருப்பேன்; எகிப்து தேசத்திலிருக்கிற யூதா மனுஷர் எல்லாரும் ஒழிந்து தீருமளவும் பட்டயத்தாலும் பஞ்சத்தாலும் சங்காரமாவார்கள்.]]></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ஆனாலும் பட்டயத்துக்குத் தப்புகிறவர்கள் எகிப்துதேசத்திலிருந்து யூதாதேசத்துக்குக் கொஞ்சம் பேராய்த் திரும்புவார்கள்; அப்படியே எகிப்துதேசத்திலே தங்கியிருக்க வந்த யூதாவில் மீதியான அனைவரும் அக்காலத்திலே தங்களுடைய வார்த்தையோ, என் வார்த்தையோ, யாருடைய வார்த்தை மெய்ப்படும் என்று அறிவார்கள்.]]></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ஆனாலும் பட்டயத்துக்குத் தப்புகிறவர்கள் எகிப்துதேசத்திலிருந்து யூதாதேசத்துக்குக் கொஞ்சம் பேராய்த் திரும்புவார்கள்; அப்படியே எகிப்துதேசத்திலே தங்கியிருக்க வந்த யூதாவில் மீதியான அனைவரும் அக்காலத்திலே தங்களுடைய வார்த்தையோ, என் வார்த்தையோ, யாருடைய வார்த்தை மெய்ப்படும் என்று அறிவார்கள்.]]></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ஆனாலும் பட்டயத்துக்குத் தப்புகிறவர்கள் எகிப்துதேசத்திலிருந்து யூதாதேசத்துக்குக் கொஞ்சம் பேராய்த் திரும்புவார்கள்; அப்படியே எகிப்துதேசத்திலே தங்கியிருக்க வந்த யூதாவில் மீதியான அனைவரும் அக்காலத்திலே தங்களுடைய வார்த்தையோ, என் வார்த்தையோ, யாருடைய வார்த்தை மெய்ப்படும் என்று அறிவார்கள்.]]></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ன் இவ்விடத்தில் உங்களை தண்டிப்பேன் என்று உங்களுக்கு விரோதமாய்ச் சொன்ன என் வார்த்தைகள் மெய்ப்படுமென்று நீங்கள் அறிவதற்கு உங்களுக்கு இதுவே அடையாளம் என்று கர்த்தர் சொல்லுகிறார்.]]></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ன் இவ்விடத்தில் உங்களை தண்டிப்பேன் என்று உங்களுக்கு விரோதமாய்ச் சொன்ன என் வார்த்தைகள் மெய்ப்படுமென்று நீங்கள் அறிவதற்கு உங்களுக்கு இதுவே அடையாளம் என்று கர்த்தர் சொல்லுகிறார்.]]></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தோ, நான் யூதாவின் ராஜாவாகிய சிதேக்கியாவை, அவனுடைய சத்துருவும் அவன் பிராணனை வாங்கத் தேடினவனுமாகிய நேபுகாத்நேச்சார் என்னும் பாபிலோன் ராஜாவின் கையில் ஒப்புக்கொடுத்துபோல, நான் பார்வோன் ஒப்பிரா என்னும் எகிப்தின் ராஜாவையும், அவனுடைய சத்துருக்களின் கையிலும், அவன் பிராணனை வாங்கத்தேடுகிறவர்களின் கையிலும் ஒப்புக்கொடுப்பேன் என்று கர்த்தர் சொல்லுகிறார் என்றான்.]]></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தோ, நான் யூதாவின் ராஜாவாகிய சிதேக்கியாவை, அவனுடைய சத்துருவும் அவன் பிராணனை வாங்கத் தேடினவனுமாகிய நேபுகாத்நேச்சார் என்னும் பாபிலோன் ராஜாவின் கையில் ஒப்புக்கொடுத்துபோல, நான் பார்வோன் ஒப்பிரா என்னும் எகிப்தின் ராஜாவையும், அவனுடைய சத்துருக்களின் கையிலும், அவன் பிராணனை வாங்கத்தேடுகிறவர்களின் கையிலும் ஒப்புக்கொடுப்பேன் என்று கர்த்தர் சொல்லுகிறார் என்றான்.]]></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தோ, நான் யூதாவின் ராஜாவாகிய சிதேக்கியாவை, அவனுடைய சத்துருவும் அவன் பிராணனை வாங்கத் தேடினவனுமாகிய நேபுகாத்நேச்சார் என்னும் பாபிலோன் ராஜாவின் கையில் ஒப்புக்கொடுத்துபோல, நான் பார்வோன் ஒப்பிரா என்னும் எகிப்தின் ராஜாவையும், அவனுடைய சத்துருக்களின் கையிலும், அவன் பிராணனை வாங்கத்தேடுகிறவர்களின் கையிலும் ஒப்புக்கொடுப்பேன் என்று கர்த்தர் சொல்லுகிறார் என்றான்.]]></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தோ, நான் யூதாவின் ராஜாவாகிய சிதேக்கியாவை, அவனுடைய சத்துருவும் அவன் பிராணனை வாங்கத் தேடினவனுமாகிய நேபுகாத்நேச்சார் என்னும் பாபிலோன் ராஜாவின் கையில் ஒப்புக்கொடுத்துபோல, நான் பார்வோன் ஒப்பிரா என்னும் எகிப்தின் ராஜாவையும், அவனுடைய சத்துருக்களின் கையிலும், அவன் பிராணனை வாங்கத்தேடுகிறவர்களின் கையிலும் ஒப்புக்கொடுப்பேன் என்று கர்த்தர் சொல்லுகிறார் என்றா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அவர்களும் நீங்களும் உங்கள் பிதாக்களும் அறியாத தேவர்களுக்கு தூபங்காட்டவும், ஆராதனை செய்யவும் போய் எனக்குக் கோபமூட்டும்படிக்குச் செய்த அவர்களுடைய பொல்லாப்பினிமித்தம், அவைகள் இந்நாளில் பாழாய்க்கிடக்கிறது, அவைகளில் குடியில்லை.]]></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ன் வெறுக்கிற இந்த அருவருப்பான காரியத்தைச் செய்யாதிருங்களென்று, தீர்க்கதரிசிகளாகிய என் ஊழியக்காரரைக்கொண்டு உங்களுக்கு ஏற்கனவே சொல்லியனுப்பிக்கொண்டிருந்தே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65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ரேமியா : 4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ളേച്ഛകാര്യം നിങ്ങൾ ചെയ്യരുതെന്നു പറയി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എന്നാൽ അവർ അന്യദേവന്മാർക്കു ധൂപംകാട്ടാതവണ്ണം തങ്ങളുടെ ദോഷം വിട്ടുതിരിയേണ്ടതി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ശ്രദ്ധിക്കാതെയും ചെവി ചായിക്കാതെയും ഇരു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അതുകൊണ്ടു എന്റെ ക്രോധവും കോപവും ചൊരിഞ്ഞു യെഹൂദാപട്ടണങ്ങളിലും യെരൂശലേംവീഥികളിലും ജ്വലിച്ചു; അ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ഇന്നു ശൂന്യവും നാശവും ആയി കിട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ആകയാൽ യിസ്രായേലിന്റെ ദൈവമായി സൈന്യങ്ങളുടെ ദൈവമായ യഹോവ ഇപ്രകാരം അരുളിച്ചെയ്യുന്നു: നിങ്ങൾ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ശേഷിപ്പായി ആരും ഇല്ലാതാകുംവണ്ണം യെഹൂദയുടെ മദ്ധ്യേനിന്നു പുരുഷനെയും സ്ത്രീയെയും പൈതലിനെ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ലകുടിക്കുന്ന കുഞ്ഞിനെയും ഛേദിച്ചുകളയേണ്ടതി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നിങ്ങൾ വന്നു പാർക്കുന്ന മിസ്രയീംദേശത്തുവെച്ചു അന്യദേവന്മാർക്കു ധൂപം കാണിച്ചു നിങ്ങളുടെ കൈകളു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രവൃത്തികൾകൊണ്ടു എന്നെ കോപിപ്പിക്കുന്നതിനാൽ നിങ്ങളെത്തന്നേ ഛേദിച്ചുകളഞ്ഞിട്ടു സകല ഭൂജാതികളുടെ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മിസ്രയീംദേശത്തു മിഗ്ദോലിലും തഹ്പനേസിലും നോഫിലും പത്രോസ് ദേശത്തും പാർക്കുന്ന സകല യെഹൂദന്മാരെ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ഇടയിൽ നിങ്ങൾ ശാപവും നിന്ദയും ആയ്തീരേണ്ടതിന്നും നിങ്ങളുടെ പ്രാണഹാനിക്കായി ഈ മഹാദോഷം ചെയ്യുന്നതെന്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യെഹൂദാദേശത്തും യെരൂശലേമിന്റെ വീഥികളിലും നിങ്ങളുടെ പിതാക്കന്മാർ ചെയ്ത ദോഷങ്ങ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ദാരാജാക്കന്മാർ ചെയ്ത ദോഷങ്ങളും അവരുടെ ഭാര്യമാർ ചെയ്ത ദോഷങ്ങളും നിങ്ങൾ ചെയ്ത ദോഷങ്ങ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നിങ്ങളുടെ ഭാര്യമാർ ചെയ്ത ദോഷങ്ങളും നിങ്ങൾ മറന്നുപോ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അവർ ഇന്നുവരെയും തങ്ങളെത്തന്നേ താഴ്ത്തിയില്ല; അവർ ഭയപ്പെടുകയോ ഞാൻ നിങ്ങളുടെ മുമ്പിലും നിങ്ങളു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താക്കന്മാരുടെ മുമ്പിലും വെച്ച ന്യായപ്രമാണവും ചട്ടങ്ങളും അനുസരിച്ചു നടക്കയോ ചെയ്തതുമി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അതുകൊണ്ടു യിസ്രായേലിന്റെ ദൈവമായ സൈന്യങ്ങളുടെ യഹോവ ഇപ്രകാരം അരുളിച്ചെയ്യുന്നു: ഞാൻ]]></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നർത്ഥത്തിന്നായിട്ടു, യെഹൂദയെ മുഴുവനും ഛേദിച്ചുകളവാനായിട്ടുതന്നേ, എന്റെ മുഖം നിങ്ങൾക്കു എതിരാ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വെ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മിസ്രയീംദേശത്തു ചെന്നു പാർപ്പാൻ അവിടെ പോകേണ്ടതിന്നു മുഖം തിരിച്ചിരിക്കുന്ന യെഹൂദാശിഷ്ടത്തെ ഞാൻ]]></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റിച്ചു യിരെമ്യാവിന്നുണ്ടായ അരുളപ്പാടു എന്തെന്നാൽ:]]></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ടിക്കും; അവരെല്ലാവരും മുടിഞ്ഞുപോകും; മിസ്രയീംദേശത്തു അവർ വീഴും; വാൾകൊണ്ടും ക്ഷാമംകൊണ്ടും അവർ]]></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ടിഞ്ഞുപോകും; അവർ ആബാലവൃദ്ധം വാൾകൊണ്ടും ക്ഷാമംകൊണ്ടും മരിക്കും; അവർ പ്രാക്കിന്നും സ്തംഭനത്തി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ശാപത്തിന്നും നിന്ദെക്കും വിഷയമായ്തീ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ഞാൻ യെരൂശലേമിനെ സന്ദർശിച്ചതുപോലെ മിസ്രയീംദേശത്തു പാർക്കുന്നവരെയും വാൾകൊണ്ടും ക്ഷാമംകൊണ്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ഹാമാരികൊണ്ടും സന്ദർശി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മിസ്രയിംദേശത്തുവന്നു പാർക്കുന്ന യെഹൂദാശിഷ്ടത്തിൽ ആരും അവർക്കു മടങ്ങിച്ചെന്നു പാർപ്പാൻ ആഗ്രഹമുള്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ദാദേശത്തേക്കു മടങ്ങിപ്പോവാന്തക്കവണ്ണം ചാടിപ്പോകയില്ല, ശേഷിക്കയുമില്ല; വഴുതിപ്പോ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ചിരല്ലാതെ ആരും മടങ്ങിപ്പോകയി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അതിന്നു തങ്ങളുടെ ഭാര്യമാർ അന്യദേവന്മാർക്കു ധൂപം കാട്ടീട്ടുണ്ടെന്നു അറിഞ്ഞ സകലപുരുഷന്മാ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ഹാസംഘമായി അരികെ നിന്ന സകലസ്ത്രീകളും മിസ്രയീംദേശത്തു പത്രോസിൽ പാർത്ത സകലജനവും യിരെമ്യാവോടു ഉത്ത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യിസ്രായേലിന്റെ ദൈവമായ സൈന്യങ്ങളുടെ യഹോവ ഇപ്രകാരം അരുളിച്ചെയ്യുന്നു: ഞാൻ യെരൂശലേമിന്മേ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റഞ്ഞ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നീ യഹോവയുടെ നാമത്തിൽ ഞങ്ങളോടു പറഞ്ഞിരിക്കുന്ന വചനം സംബന്ധിച്ചു ഞങ്ങൾ നിന്നെ കൂട്ടാക്കുകയി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ആകാശരാജ്ഞിക്കു ധൂപംകാട്ടുകയും അവൾക്കു പാനീയബലി പകരുകയും ചെയ്യും എന്നു ഞങ്ങൾ നേർന്നിരി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നേർച്ച ഒക്കെയും ഞങ്ങൾ നിവർത്തിക്കും; ഞങ്ങളും ഞങ്ങളുടെ പിതാക്കന്മാരും രാജാക്കന്മാരും പ്രഭുക്കന്മാ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ദാപട്ടണങ്ങളിലും യെരൂശലേം വീഥികളിലും ചെയ്തതുപോലെ തന്നേ; അന്നു ഞങ്ങൾക്കു വേണ്ടുവോളം ആഹാര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സുഖവും ഉണ്ടായിരുന്നു; ഒരു അനർത്ഥവും നേരിട്ടിരുന്നി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എന്നാൽ ഞങ്ങൾ ആകാശരാജ്ഞിക്കു ധൂപം കാട്ടുന്നതും പാനീയബലിപകരുന്നതും നിർത്തിയതു മുതൽ ഞങ്ങൾ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എല്ലാം ബുദ്ധിമുട്ടു തന്നേ; ഞങ്ങൾ വാൾകൊണ്ടും ക്ഷാമംകൊണ്ടും മുടിയു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ആകാശരാജ്ഞിക്കു ധൂപംകാട്ടുകയും പാനീയബലി പകരുകയും ചെയ്യുമ്പോൾ, ഞങ്ങൾ അവളുടെ രൂപത്തിൽ അ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ഉണ്ടാക്കുന്നതും അവൾക്കു പാനീയബലി പകരുന്നതും ഞങ്ങളുടെ ഭർത്താക്കന്മാരെ കൂടാതെ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സകലയെഹൂദാപട്ടണങ്ങളിന്മേലും വരുത്തിയിരിക്കുന്ന അനർത്ഥം ഒക്കെയും നിങ്ങൾ കണ്ടിട്ടുണ്ടല്ലോ; അ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അപ്പോൾ യിരെമ്യാവു സകലജനത്തോടും, പുരുഷന്മാരും സ്ത്രികളുമായി തന്നോടു ഉത്തരം പറഞ്ഞ സക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ജനത്തോടും തന്നേ, പറഞ്ഞതെന്തെന്നാൽ:]]></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യെഹൂദാപട്ടണങ്ങളിലും യെരൂശലേമിന്റെ വീഥികളിലും നിങ്ങളും നിങ്ങളുടെ പിതാക്കന്മാരും രാജാക്കന്മാ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രഭുക്കന്മാരും ദേശത്തുള്ള ജനവും ധൂപംകാട്ടിയതു യഹോവ ഓർത്തില്ലയോ? അവന്റെ മനസ്സിൽ അതു വന്നില്ല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നിങ്ങളുടെ ദുഷ്‌പ്രവൃത്തികൾനിമിത്തവും നിങ്ങൾ പ്രവർത്തിച്ച മ്ളേച്ഛതനിമിത്തവും യഹോവെക്കു സഹിപ്പാൻ]]></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വഹിയാതെയായി; അതുകൊണ്ടു നിങ്ങളുടെ ദേശം ഇന്നു നിവാസികൾ ഇല്ലാതെ ശൂന്യവും സ്തംഭനഹേതുവും ശാപവിഷയ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ആയിത്തീർന്നിരി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നിങ്ങൾ യഹോവയുടെ വാക്കു അനുസരിക്കാതെയും അവന്റെ ന്യായപ്രമാണവും ചട്ടങ്ങളും സാക്ഷ്യങ്ങ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രമാണിച്ചു നടക്കാതെയും ധൂപംകാട്ടി യഹോവയോടു പാപം ചെയ്കകൊണ്ടു, ഇന്നു ഈ അനർത്ഥം നിങ്ങൾക്കു വ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ഭവിച്ചിരി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ശൂന്യമായിരിക്കുന്നു; ആരും അവയിൽ വസിക്കുന്നതുമി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പിന്നെയും യിരെമ്യാവു സകലജനത്തോടും സകലസ്ത്രീകളോടും പറഞ്ഞതു: മിസ്രയീംദേശത്തിരി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ദന്മാരായ നിങ്ങൾ എല്ലാവരും യഹോവയുടെ വചനം കേൾപ്പിൻ!]]></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യിസ്രായേലിന്റെ ദൈവമായ സൈന്യങ്ങളുടെ യഹോവ ഇപ്രകാരം അരുളിച്ചെയ്യുന്നു: ആകാശരാജ്ഞിക്കു ധൂ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ട്ടുവാനും പാനീയബലി പകരുവാനും നേർന്നിക്കുന്ന നേർച്ചകളെ ഞങ്ങൾ നിവർത്തിക്കും എന്നു നിങ്ങളും നിങ്ങളു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ഭാര്യമാരും വായ്കൊണ്ടു പറകയും കൈകൊണ്ടു അനുഷ്ഠിക്കയും ചെയ്തിരിക്കുന്നു; നിങ്ങളുടെ നേർച്ചക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ഉറപ്പാക്കിക്കൊൾവിൻ! നിങ്ങളുടെ നേർച്ചകളെ അനുഷ്ഠിച്ചുകൊൾവിൻ!]]></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അതുകൊണ്ടു മിസ്രയീംദേശത്തു പാർക്കുന്ന സകലയെഹൂദന്മാരുമായുള്ളോരേ, യഹോവയുടെ വചനം കേൾപ്പിൻ!]]></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സ്രയീംദേശത്തെയും ഒരു യെഹൂദനും വായെടുത്തു: യഹോവയായ കർത്താവണ എന്നിങ്ങനെ എന്റെ നാമം ഇ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ഉച്ചരിക്കയില്ല എന്നു ഞാൻ എന്റെ മഹത്തായ നാമം ചൊല്ലി സത്യം ചെയ്യുന്നു എന്നു യഹോവ അരുളിച്ചെയ്യു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ഞാൻ അവരുടെ നന്മെക്കായിട്ടല്ല, തിന്മെക്കായിട്ടത്രേ ജാഗരിച്ചിരിക്കും; മിസ്രയീംദേശത്തി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അതു, അവരോ നിങ്ങളോ നിങ്ങളുടെ പിതാക്കന്മാരോ അറിയാത്ത അന്യദേവന്മാർക്കു ധപൂംകാട്ടുവാനും അവ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എല്ലായെഹൂദന്മാരും വാൾകൊണ്ടും ക്ഷാമംകൊണ്ടും നശിച്ചു മുടിഞ്ഞുപോ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എന്നാൽ വാളിന്നു തെറ്റി ഒഴിയുന്ന ഏതാനും പേർ മിസ്രയീംദേശത്തു നിന്നു യെഹൂദാദേശത്തേക്കു മടങ്ങിവ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സ്രയീംദേശത്തു വന്നു പാർക്കുന്ന ശേഷം യെഹൂദന്മാർ ഒക്കെയും എന്റെ വചനമോ അവരുടേതോ ഏതു നിവൃത്തിയാ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എന്നറി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എന്റെ വചനം നിങ്ങളുടെ തിന്മെക്കായിട്ടു നിവർത്തിയായ്‍വരുമെന്നു നിങ്ങൾ അറിയേണ്ടതിന്നു ഞാൻ 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സ്ഥലത്തുവെച്ചു നിങ്ങളെ സന്ദർശിക്കും എന്നതു നിങ്ങൾക്കു ഒരു അടയാളം ആകും എന്നു യഹോവയുടെ അരുളപ്പാ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ഞാൻ യെഹൂദാരാജാവായ സിദെക്കീയാവെ അവന്റെ ശത്രുവും അവന്നു പ്രാണഹാനി വരുത്തുവാൻ നോക്കിയവനുമാ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നെബൂഖദ്നേസർ എന്ന ബാബേൽരാജാവിന്റെ കയ്യിൽ ഏല്പിച്ചതുപോലെ ഞാൻ മിസ്രയീംരാജാവായ ഫറവോൻ-ഹോഫ്രയെ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വന്റെ ശത്രുക്കളുടെ കയ്യിലും അവന്നു പ്രാണഹാനി വരുത്തുവാൻ നോക്കുന്നവരുടെ കയ്യിലും ഏല്പിക്കും എ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വ അരുളിച്ചെയ്യു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സേവിപ്പാനും ചെന്നു എന്നെ കോപിപ്പിപ്പാൻ തക്കവണ്ണം അവർ ചെയ്ത ദോഷംനിമിത്തമത്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ഞാൻ ഇടവിടാതെ പ്രവാചകന്മാരായ എന്റെ ദാസന്മാരെ ഒക്കെയും നിങ്ങളുടെ അടുക്കൽ അയച്ചു: ഞാൻ വെറുക്കുന്ന 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2026-06-03T09:51:43Z</dcterms:created>
  <dcterms:modified xsi:type="dcterms:W3CDTF">2026-06-03T09:51:43Z</dcterms:modified>
  <dc:title>எரேமியா : 44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