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வைகளை நீ சகோதரருக்குப் போதித்துவந்தால், விசுவாசத்திற்குரிய வார்த்தைகளிலும் நீ அநுசரித்த நற்போதகத்திலும் தேறினவனாகி, இயேசுகிறிஸ்துவுக்கு நல்ல ஊழியக்காரனாயிருப்பாய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வைகளை நீ சகோதரருக்குப் போதித்துவந்தால், விசுவாசத்திற்குரிய வார்த்தைகளிலும் நீ அநுசரித்த நற்போதகத்திலும் தேறினவனாகி, இயேசுகிறிஸ்துவுக்கு நல்ல ஊழியக்காரனாயிருப்பாய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ீர்கேடும் கிழவிகள் பேச்சுமாயிருக்கிற கட்டுக்கதைகளுக்கு விலகி, தேவபக்திக்கேதுவாக முயற்சிபண்ண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ரீர முயற்சி அற்ப பிரயோஜனமுள்ளது; தேவபக்தியானது இந்த ஜீவனுக்கும் இதற்குப் பின்வரும் ஜீவனுக்கும் வாக்குத்தத்தமுள்ளதாகையால் எல்லாவற்றிலும் பிரயோஜனமுள்ள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ரீர முயற்சி அற்ப பிரயோஜனமுள்ளது; தேவபக்தியானது இந்த ஜீவனுக்கும் இதற்குப் பின்வரும் ஜீவனுக்கும் வாக்குத்தத்தமுள்ளதாகையால் எல்லாவற்றிலும் பிரயோஜனமுள்ள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ந்த வார்த்தை உண்மையும் எல்லா அங்கிகரிப்புக்கும் பாத்திரமுமாயிருக்கிற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தினிமித்தம் பிரயாசப்படுகிறோம், நிந்தையும் அடைகிறோம்; ஏனெனில் எல்லா மனுஷருக்கும், விசேஷமாக விசுவாசிகளுக்கும் இரட்சகராகிய ஜீவனுள்ள தேவன்மேல் நம்பிக்கை, வைத்திருக்கிறோ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தினிமித்தம் பிரயாசப்படுகிறோம், நிந்தையும் அடைகிறோம்; ஏனெனில் எல்லா மனுஷருக்கும், விசேஷமாக விசுவாசிகளுக்கும் இரட்சகராகிய ஜீவனுள்ள தேவன்மேல் நம்பிக்கை, வைத்திருக்கிறோ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வைகளை நீ கட்டளையிட்டுப் போதித்துக்கொண்டிர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ன் இளமையைக்குறித்து ஒருவனும் உன்னை அசட்டைபண்ணாதபடிக்கு, நீ வார்த்தையிலும், நடக்கையிலும், அன்பிலும், ஆவியிலும், விசுவாசத்திலும், கற்பிலும், விசுவாசிகளுக்கு மாதிரியாயிர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கிலும், ஆவியானவர் வெளிப்படையாய்ச் சொல்லுகிறபடி, பிற்காலங்களிலே மனச்சாட்சியில் சூடுண்ட பொய்யருடைய மாயத்தினாலே சிலர் வஞ்சிக்கிற ஆவிகளுக்கும் பிசாசுகளின் உபதேசங்களுக்கும் செவிகொடுத்து, விசுவாசத்தைவிட்டு விலகிப்போவ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ன் இளமையைக்குறித்து ஒருவனும் உன்னை அசட்டைபண்ணாதபடிக்கு, நீ வார்த்தையிலும், நடக்கையிலும், அன்பிலும், ஆவியிலும், விசுவாசத்திலும், கற்பிலும், விசுவாசிகளுக்கு மாதிரியாயிர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ன் வருமளவும் வாசிக்கிறதிலும் புத்திசொல்லுகிறதிலும் உபதேசிக்கிறதிலும் ஜாக்கிரதையாயிர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ூப்பராகிய சங்கத்தார் உன்மேல் கைகளை வைத்தபோது தீர்க்கதரிசத்தினால் உனக்கு அளிக்கப்பட்ட வரத்தைப்பற்றி அசதியாயிராதே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ூப்பராகிய சங்கத்தார் உன்மேல் கைகளை வைத்தபோது தீர்க்கதரிசத்தினால் உனக்கு அளிக்கப்பட்ட வரத்தைப்பற்றி அசதியாயிராதே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 தேறுகிறது யாவருக்கும் விளங்கும்படி இவைகளையே சிந்தித்துக்கொண்டு, இவைகளிலே நிலைத்திர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ன்னைக்குறித்தும் உபதேசத்தைக்குறித்தும் எச்சரிக்கையாயிரு, இவைகளில் நிலைகொண்டிரு, இப்படிச் செய்வாயானால், உன்னையும் உன் உபதேசத்தைக் கேட்பவர்களையும் இரட்சித்துக்கொள்ளுவாய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ன்னைக்குறித்தும் உபதேசத்தைக்குறித்தும் எச்சரிக்கையாயிரு, இவைகளில் நிலைகொண்டிரு, இப்படிச் செய்வாயானால், உன்னையும் உன் உபதேசத்தைக் கேட்பவர்களையும் இரட்சித்துக்கொள்ளுவாய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கிலும், ஆவியானவர் வெளிப்படையாய்ச் சொல்லுகிறபடி, பிற்காலங்களிலே மனச்சாட்சியில் சூடுண்ட பொய்யருடைய மாயத்தினாலே சிலர் வஞ்சிக்கிற ஆவிகளுக்கும் பிசாசுகளின் உபதேசங்களுக்கும் செவிகொடுத்து, விசுவாசத்தைவிட்டு விலகிப்போவ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விவாகம்பண்ணாதிருக்கவும்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ிசுவாசிகளும் சத்தியத்தை அறிந்தவர்களும் ஸ்தோத்திரத்தோடே அநுபவிக்கும்படி தேவன் படைத்த போஜனபதார்த்தங்களை விலக்கவும் வேண்டுமென்று அந்தப் பொய்யர் கட்டளையிடுவ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ிசுவாசிகளும் சத்தியத்தை அறிந்தவர்களும் ஸ்தோத்திரத்தோடே அநுபவிக்கும்படி தேவன் படைத்த போஜனபதார்த்தங்களை விலக்கவும் வேண்டுமென்று அந்தப் பொய்யர் கட்டளையிடுவ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ேவன் படைத்ததெல்லாம் நல்லதாயிருக்கிறது; ஸ்தோத்திரத்தோடே ஏற்றுக்கொள்ளப்படுமாகில் ஒன்றும் தள்ளப்படத்தக்கதல்ல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ேவன் படைத்ததெல்லாம் நல்லதாயிருக்கிறது; ஸ்தோத்திரத்தோடே ஏற்றுக்கொள்ளப்படுமாகில் ஒன்றும் தள்ளப்படத்தக்கதல்ல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ு தேவவசனத்தினாலும் ஜெபத்தினாலும் பரிசுத்தமாக்கப்பட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69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ഇതു സഹോദരന്മാരേ ഗ്രഹിപ്പിച്ചാൽ നീ അനുസരിച്ച വിശ്വാസത്തിന്റെയും സദുപദേശത്തിന്റെയും വചനത്താ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ോഷണം ലഭിച്ചു ക്രിസ്തുയേശുവിന്നു നല്ല ശുശ്രൂഷകൻ ആ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ഭക്തിവിരുദ്ധമായ കിഴവിക്കഥകളെ ഒഴിച്ചു ദൈവഭക്തിക്കു തക്കവണ്ണം അഭ്യാസം ചെയ്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ശരീരാഭ്യാസം അല്പപ്രയോജനമുള്ളതത്രേ; ദൈവഭക്തിയോ ഇപ്പോഴത്തെ ജീവന്റെയും വരുവാനിരിക്കുന്നതിന്റ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ാഗ്ദത്തമുള്ളതാകയാൽ സകലത്തിന്നും പ്രയോജനകരമാ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ഇതു വിശ്വാസ്യവും എല്ലാവരും അംഗീകരിപ്പാൻ യോഗ്യവുമായ വചന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അതിന്നായിട്ടു തന്നേ നാം സകലമനുഷ്യരുടെയും പ്രത്യേകം വിശ്വസികളുടെയും രക്ഷിതാവായ ജീവനുള്ള ദൈവത്ത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ശവെച്ചു അദ്ധ്വാനിച്ചും പോരാടിയും വ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ഇതു നീ ആജ്ഞാപിക്കയും ഉപദേശിക്കയും ചെയ്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ആരും നിന്റെ യൌവനം തുച്ഛീകരിക്കരുതു; വാക്കിലും നടപ്പിലും സ്നേഹത്തിലും വിശ്വാസത്തി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എന്നാൽ ഭാവികാലത്തു ചിലർ വ്യാജാത്മാക്കളെയും ഭൂതങ്ങളുടെ ഉപദേശങ്ങളെയും ആശ്രയിച്ചു ഭോഷ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ർമ്മലതയിലും വിശ്വാസികൾക്കു മാതൃകയായിരിക്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ഞാൻ വരുവോളം വായന, പ്രബോധനം, ഉപദേശം എന്നിവയിൽ ശ്രദ്ധിച്ചിരിക്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മൂപ്പന്മാരുടെ കൈവെപ്പോടുകൂടെ പ്രവചനത്താൽ നിനക്കു ലഭിച്ചതായി നിന്നിലുള്ള കൃപാവരം ഉപേക്ഷയായ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ചാരിക്കാത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നിന്റെ അഭിവൃദ്ധി എല്ലാവർക്കും പ്രസിദ്ധമായിത്തീരേണ്ടതിന്നു ഇതു കരുതുക, ഇതിൽ തന്നെ ഇരുന്നുകൊൾ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നിന്നെത്തന്നേയും ഉപദേശത്തെയും സൂക്ഷിച്ചുകൊൾക; ഇതിൽ ഉറെച്ചുനിൽക്ക; അങ്ങനെ ചെയ്താൽ നീ നിന്ന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്റെ പ്രസംഗം കേൾക്കുന്നവരെയും രക്ഷ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യുന്നവരുടെ കപടത്താൽ വിശ്വാസം ത്യജിക്കും എന്നു ആത്മാവു തെളിവായി പറ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അവർ സ്വന്തമനസ്സാക്ഷിയിൽ ചൂടുവെച്ചവരായ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വിവാഹം വിലക്കുകയും സത്യത്തെ ഗ്രഹിച്ചിരിക്കുന്ന വിശ്വാസികൾ സ്തോത്രത്തോടെ അനുഭവിപ്പാൻ ദൈവ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ൃഷ്ടിച്ച ഭോജ്യങ്ങളെ വർജ്ജിക്കേണം എന്നു കല്പിക്കയും ചെയ്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എന്നാൽ ദൈവത്തിന്റെ സൃഷ്ടി എല്ലാം നല്ലതു; സ്തോത്രത്തോടെ അനുഭവിക്കുന്നു എങ്കിൽ ഒന്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ർജ്ജിക്കേണ്ടതല്ല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ദൈവവചനത്താലും പ്രാർത്ഥനയാലും വിശുദ്ധീകരിക്കപ്പെടുന്നുവ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2026-07-30T22:31:58Z</dcterms:created>
  <dcterms:modified xsi:type="dcterms:W3CDTF">2026-07-30T22:31:58Z</dcterms:modified>
  <dc:title>1 தீமோத்தேயு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