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1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ive me the wings of faith to rise 
Within the vail, and see 
The saints above, how great their joys, 
How bright their glories b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ny are the friends who are waiting to-day, 
Happy on the golden strand ; 
Many are the voices calling us away 
To join their glorious band — 
Calling us away, calling us away, 
Calling to the better lan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nce they were mourners here below, 
And poured out cries and tears ; 
They wrestled hard, as we do now, 
With sins, and doubts, and fear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ask them whence their victory came : 
They, with united breath, 
Ascribe their conquest to the Lamb, 
Their triumph to His death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2026-07-31T18:35:09Z</dcterms:created>
  <dcterms:modified xsi:type="dcterms:W3CDTF">2026-07-31T18:35:09Z</dcterms:modified>
  <dc:title>Hymn : 907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