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presProps" Target="presProps.xml"/>
  <Relationship Id="rId34" Type="http://schemas.openxmlformats.org/officeDocument/2006/relationships/viewProps" Target="viewProps.xml"/>
  <Relationship Id="rId3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ம்மில் வாசமாயிருக்கிற ஆவியானவர் நம்மிடத்தில் வைராக்கிய வாஞ்சையாயிருக்கிறாரென்று வேதவாக்கியம் வீணாய்ச் சொல்லுகிறதென்று நினைக்கிறீர்களா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அதிகமான கிருபையை அளிக்கிறாரே. ஆதலால் தேவன் பெருமையுள்ளவர்களுக்கு எதிர்த்து நிற்கிறார், தாழ்மையுள்ளவர்களுக்கோ கிருபை அளிக்கிறாரென்று சொல்லிய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அதிகமான கிருபையை அளிக்கிறாரே. ஆதலால் தேவன் பெருமையுள்ளவர்களுக்கு எதிர்த்து நிற்கிறார், தாழ்மையுள்ளவர்களுக்கோ கிருபை அளிக்கிறாரென்று சொல்லியி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, தேவனுக்குக் கீழ்ப்படிந்திருங்கள்; பிசாசுக்கு எதிர்த்து நில்லுங்கள், அப்பொழுது அவன் உங்களைவிட்டு ஓடிப்போ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னிடத்தில் சேருங்கள், அப்பொழுது அவர் உங்களிடத்தில் சேருவார். பாவிகளே, உங்கள் கைகளைச் சுத்திகரியுங்கள்; இருமனமுள்ளவர்களே, உங்கள் இருதயங்களைப் பரிசுத்தமாக்குங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னிடத்தில் சேருங்கள், அப்பொழுது அவர் உங்களிடத்தில் சேருவார். பாவிகளே, உங்கள் கைகளைச் சுத்திகரியுங்கள்; இருமனமுள்ளவர்களே, உங்கள் இருதயங்களைப் பரிசுத்தமாக்குங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துயரப்பட்டுத் துக்கித்து அழுங்கள்; உங்கள் நகைப்பு துக்கிப்பாகவும், உங்கள் சந்தோஷம் சஞ்சலமாகவும் மாறக்கடவ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க்கு முன்பாகத் தாழ்மைப்படுங்கள், அப்பொழுது அவர் உங்களை உயர்த்துவ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கோதரரே, ஒருவருக்கொருவர் விரோதமாய்ப் பேசாதிருங்கள்; சகோதரனுக்கு விரோதமாய்ப் பேசி, தன் சகோதரனைக் குற்றப்படுத்துகிறவன் நியாயப்பிரமாணத்திற்கு விரோதமாய்ப்பேசி நியாயப்பிரமாணத்தைக் குற்றப்படுத்துகிறான்; நியாயப்பிரமாணத்தைக் குற்றப்படுத்துவாயானால், நீ நியாயப்பிரமாணத்தின்படி செய்கிறவனாயிராமல், அதற்கு நியாயாதிபதியாயிருப்பாய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கோதரரே, ஒருவருக்கொருவர் விரோதமாய்ப் பேசாதிருங்கள்; சகோதரனுக்கு விரோதமாய்ப் பேசி, தன் சகோதரனைக் குற்றப்படுத்துகிறவன் நியாயப்பிரமாணத்திற்கு விரோதமாய்ப்பேசி நியாயப்பிரமாணத்தைக் குற்றப்படுத்துகிறான்; நியாயப்பிரமாணத்தைக் குற்றப்படுத்துவாயானால், நீ நியாயப்பிரமாணத்தின்படி செய்கிறவனாயிராமல், அதற்கு நியாயாதிபதியாயிருப்பாய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ங்களுக்குள்ளே யுத்தங்களும் சண்டைகளும் எதினாலே வருகிறது; உங்கள் அவயவங்களில் போர் செய்கிற இச்சைகளினாலல்லவா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கோதரரே, ஒருவருக்கொருவர் விரோதமாய்ப் பேசாதிருங்கள்; சகோதரனுக்கு விரோதமாய்ப் பேசி, தன் சகோதரனைக் குற்றப்படுத்துகிறவன் நியாயப்பிரமாணத்திற்கு விரோதமாய்ப்பேசி நியாயப்பிரமாணத்தைக் குற்றப்படுத்துகிறான்; நியாயப்பிரமாணத்தைக் குற்றப்படுத்துவாயானால், நீ நியாயப்பிரமாணத்தின்படி செய்கிறவனாயிராமல், அதற்கு நியாயாதிபதியாயிருப்பாய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ியாயப்பிரமாணத்தைக் கட்டளையிடுகிறவர் ஒருவரே, அவரே இரட்சிக்கவும் அழிக்கவும் வல்லவர்; மற்றவனைக் குற்றப்படுத்துகிறதற்கு நீ யார்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ியாயப்பிரமாணத்தைக் கட்டளையிடுகிறவர் ஒருவரே, அவரே இரட்சிக்கவும் அழிக்கவும் வல்லவர்; மற்றவனைக் குற்றப்படுத்துகிறதற்கு நீ யார்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ேலும், நாங்கள் இன்றைக்கு அல்லது நாளைக்கு இன்ன பட்டணத்திற்குப் போய், அங்கே ஒருவருஷம் தங்கி, வியாபாரஞ்செய்து, சம்பாத்தியம்பண்ணுவோமென்கிறவர்களே, கேளுங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ேலும், நாங்கள் இன்றைக்கு அல்லது நாளைக்கு இன்ன பட்டணத்திற்குப் போய், அங்கே ஒருவருஷம் தங்கி, வியாபாரஞ்செய்து, சம்பாத்தியம்பண்ணுவோமென்கிறவர்களே, கேளுங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ளைக்கு நடப்பது உங்களுக்குத் தெரியாதே. உங்கள் ஜீவன் எப்படிப்பட்டது? கொஞ்சக்காலந்தோன்றிப் பின்பு தோன்றாமற்போகிற புகையைப்போலிருக்கிறத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ளைக்கு நடப்பது உங்களுக்குத் தெரியாதே. உங்கள் ஜீவன் எப்படிப்பட்டது? கொஞ்சக்காலந்தோன்றிப் பின்பு தோன்றாமற்போகிற புகையைப்போலிருக்கிறத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தலால்: ஆண்டவருக்குச் சித்தமானால், நாங்களும் உயிரோடிருந்தால், இன்னின்னதைச் செய்வோம் என்று சொல்லவேண்ட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தலால்: ஆண்டவருக்குச் சித்தமானால், நாங்களும் உயிரோடிருந்தால், இன்னின்னதைச் செய்வோம் என்று சொல்லவேண்ட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ொழுது உங்கள் வீம்புகளில் மேன்மைபாராட்டுகிறீர்கள்; இப்படிப்பட்ட மேன்மைபாராட்டல் யாவும் பொல்லாங்காயிருக்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இச்சித்தும் உங்களுக்குக் கிடைக்கவில்லை; நீங்கள் கொலைசெய்தும், பொறாமையுள்ளவர்களாயிருந்தும், அடையக்கூடாமற்போகிறீர்கள்; நீங்கள் சண்டையும் யுத்தமும் பண்ணியும், நீங்கள் விண்ணப்பம் பண்ணாமலிருக்கிறதினாலே, உங்களுக்குச் சித்திக்கிறதில்ல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, ஒருவன் நன்மைசெய்ய அறிந்தவனாயிருந்தும், அதைச் செய்யாமற்போனால், அது அவனுக்குப் பாவமாயிரு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இச்சித்தும் உங்களுக்குக் கிடைக்கவில்லை; நீங்கள் கொலைசெய்தும், பொறாமையுள்ளவர்களாயிருந்தும், அடையக்கூடாமற்போகிறீர்கள்; நீங்கள் சண்டையும் யுத்தமும் பண்ணியும், நீங்கள் விண்ணப்பம் பண்ணாமலிருக்கிறதினாலே, உங்களுக்குச் சித்திக்கிறத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விண்ணப்பம்பண்ணியும், உங்கள் இச்சைகளை நிறைவேற்றும்படி செலவழிக்கவேண்டுமென்று தகாதவிதமாய் விண்ணப்பம்பண்ணுகிறபடியில், பெற்றுக்கொள்ளாமலிருக்கிறீ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விண்ணப்பம்பண்ணியும், உங்கள் இச்சைகளை நிறைவேற்றும்படி செலவழிக்கவேண்டுமென்று தகாதவிதமாய் விண்ணப்பம்பண்ணுகிறபடியில், பெற்றுக்கொள்ளாமலிருக்கிறீ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பசாரரே, விபசாரிகளே, உலக சிநேகம் தேவனுக்கு விரோதமான பகையென்று அறியீர்களா? ஆகையால் உலகத்துக்குச் சிநேகிதனாயிருக்க விரும்புகிறவன் தேவனுக்குப் பகைஞனாகி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பசாரரே, விபசாரிகளே, உலக சிநேகம் தேவனுக்கு விரோதமான பகையென்று அறியீர்களா? ஆகையால் உலகத்துக்குச் சிநேகிதனாயிருக்க விரும்புகிறவன் தேவனுக்குப் பகைஞனாகி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ம்மில் வாசமாயிருக்கிற ஆவியானவர் நம்மிடத்தில் வைராக்கிய வாஞ்சையாயிருக்கிறாரென்று வேதவாக்கியம் வீணாய்ச் சொல்லுகிறதென்று நினைக்கிறீர்களா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51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ೀವು ಭಾವಿಸು ತ್ತೀರ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ತನು ಹೆಚ್ಚಾದ ಕೃಪೆಯನ್ನು ಕೊಡುತ್ತಾನೆ. ಆದದರಿಂದ--ದೇವರು ಅಹಂಕಾರಿಗಳನ್ನು ಎದುರಿಸು ತ್ತಾನೆ, ದೀನರಿಗಾದರ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ೃಪೆಯನ್ನು ಅನುಗ್ರಹಿಸು ತ್ತಾನೆ ಎಂದು ಆತನು ಹ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ಹೀಗಿರಲಾಗಿ ದೇವರಿಗೆ ಒಳಗಾಗಿರಿ. ಸೈತಾನನನ್ನು ಎದುರಿಸಿರಿ, ಆಗ ಅವನು ನಿಮ್ಮನ್ನು ಬಿಟ್ಟು ಓಡಿಹೋಗ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ದೇವರ ಸವಿಾಪಕ್ಕೆ ಬನ್ನಿರಿ, ಆಗ ಆತನು ನಿಮ್ಮ ಸವಿಾಪಕ್ಕೆ ಬರುವನು. ಪಾಪಿಗಳೇ, ನಿಮ್ಮ ಕೈಗಳನ್ನು ಶುಚ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ಿಕೊಳ್ಳಿರಿ; ಎರಡು ಮನಸ್ಸುಳ್ಳವರೇ, ನಿಮ್ಮ ಹೃದಯಗಳನ್ನು ನಿರ್ಮಲ ಮಾಡಿಕೊಳ್ಳ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ದುಃಖಿಸಿರಿ, ಗೋಳಾಡಿರಿ, ಕಣ್ಣೀರಿಡಿರಿ; ನಿಮ್ಮ ನಗೆಯು ದುಃಖಕ್ಕೂ ನಿಮ್ಮ ಸಂತೋಷವು ವ್ಯಥೆಗೂ ತಿರುಗಿಕೊಳ್ಳ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ಕರ್ತನ ಮುಂದೆ ನಿಮ್ಮನ್ನು ತಗ್ಗಿಸಿ ಕೊಳ್ಳಿರಿ; ಆಗಲಾತನು ನಿಮ್ಮನ್ನು ಮೇಲಕ್ಕೆತ್ತ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ಸಹೋದರರೇ, ಒಬ್ಬರ ವಿಷಯದಲ್ಲಿ ಒಬ್ಬರು ಕೆಟ್ಟದ್ದನ್ನು ಮಾತನಾಡಬೇಡಿರಿ. ಯಾವನಾದರೂ ತನ್ನ ಸಹೋದರನ ವಿಷಯ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ೆಟ್ಟದ್ದಾಗಿ ಮಾತನಾಡಿದರೆ ಅಥವಾ ತನ್ನ ಸಹೋದರನ ವಿಷಯವಾಗಿ ತೀರ್ಪು ಮಾಡಿದರೆ ಅವನು ನ್ಯಾಯಪ್ರಮಾಣದ ವಿಷಯ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ನಿಮ್ಮಲ್ಲಿ ಯುದ್ಧಗಳೂ ಕಾದಾಟಗಳೂ ಎಲ್ಲಿಂದ ಬರುತ್ತವೆ? ನಿಮ್ಮ ಇಂದ್ರಿಯ ಗಳಲ್ಲಿ ಹೊರಾಡುವ ಭೋಗಾಶೆಗಳಿಂದಲೇ ಅಲ್ಲವ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ೆಟ್ಟದ್ದಾಗಿ ಮಾತನಾಡಿ ನ್ಯಾಯಪ್ರಮಾಣದ ವಿಷಯ 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ನ್ಯಾಯಪ್ರಮಾಣ ವನ್ನು ಕೊಟ್ಟಾತನು ಒಬ್ಬನೇ; ಆತನೇ ಉಳಿಸುವದಕ್ಕೂ ನಾಶ ಮಾಡುವದಕ್ಕೂ ಶಕ್ತನು. ಹೀಗಿರುವಾಗ ಮತ್ತೊಬ್ಬ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ಷಯದಲ್ಲಿ ತೀರ್ಪುಮಾಡುವದಕ್ಕೆ ನೀನು ಯಾರ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ಈ ಹೊತ್ತು ಇಲ್ಲವೆ ನಾಳೆ ನಾವು ಇಂಥ ಪಟ್ಟಣಕ್ಕೆ ಹೋಗಿ ಅಲ್ಲಿ ಒಂದು ವರುಷವಿದ್ದುಕೊಂಡು ಕೊಳ್ಳುವ ಮತ್ತು ಮಾ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್ಯಾಪಾರವನ್ನು ಮಾಡಿ ಲಾಭವನ್ನು ಸಂಪಾದಿಸುತ್ತೇವೆ ಅನ್ನುವವರೇ, ಕೇಳ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ನಾಳೆ ಏನಾಗುವದೋ ನಿಮಗೆ ತಿಳಿಯದು. ನಿಮ್ಮ ಜೀವ ಮಾನವು ಎಂಥದ್ದು? ಅದು ಸ್ವಲ್ಪ ಹೊತ್ತು ಕಾಣಿಸಿ ಕೊಂಡು ಆಮೇಲೆ ಕಾಣ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ೋಗುವ ಹಬೆಯಂತ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ಆದದರಿಂದ--ಕರ್ತನ ಚಿತ್ತವಾದರೆ ನಾವು ಬದುಕಿ ಈ ಕೆಲಸವನ್ನಾಗಲಿ ಆ ಕೆಲಸವನ್ನಾಗಲಿ ಮಾಡುವೆವು ಎಂದು ನೀ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ತಕ್ಕದ್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ಆದರೆ ನೀವು ನಿಮ್ಮ ಹೊಗಳಿಕೆಗಳಲ್ಲಿ ಸಂತೋಷಪಡುತ್ತೀರಿ. ಅಂಥ ಸಂತೋಷವೆಲ್ಲಾ ಕೆಟ್ಟದ್ದ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ೀವು ಆಶಿಸಿದರೂ ಹೊಂದದೆ ಇದ್ದೀರಿ. ನೀವು ಕೊಲ್ಲುತ್ತೀರಿ, ಹೊಂದಲು ಅಪೇಕ್ಷಿಸುತ್ತೀರಿ, ಆದರೆ ಪಡೆಯಲಾರಿರಿ. ನೀ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ಹೀಗಿರುವದರಿಂದ ಒಳ್ಳೇದನ್ನು ಮಾಡಬೇಕೆಂದು ತಿಳಿದು ಅದನ್ನು ಮಾಡದೆ ಇರುವವನಿಗೆ ಅದು ಪಾಪ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ಾದಾಡುತ್ತೀರಿ, ಯುದ್ಧ ಮಾಡುತ್ತೀರಿ. ಆದಾಗ್ಯೂ ನೀವು ಬೇಡಿಕೊಳ್ಳದ ಕಾರಣ ನಿಮಗೇನೂ ದೊರೆಯ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ೀವು ಬೇಡಿದರೂ ಬೇಡಿದ್ದನ್ನು ನಿಮ್ಮ ಭೋಗಗಳಿಗಾಗಿ ಉಪಯೋಗಿಸ ಬೇಕೆಂದು ತಪ್ಪಾಗಿ ಬೇಡಿಕೊಳ್ಳುವದರಿಂದ ನಿಮ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ೊರೆಯ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ವ್ಯಭಿಚಾರಿಗಳೇ, ವ್ಯಭಿಚಾರಿಣಿ ಯರೇ, ಇಹಲೋಕ ಸ್ನೇಹವು ದೇವವೈರವೆಂದು ನಿಮಗೆ ತಿಳಿಯದೋ? ಲೋಕಕ್ಕೆ ಸ್ನೇಹಿತನಾಗಿ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ೇಕೆಂದಿರುವವನು ದೇವರಿಗೆ ವೈರಿಯಾಗ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ಇದಲ್ಲದೆ--ನಮ್ಮಲ್ಲಿ ವಾಸವಾಗಿರುವ ಆತ್ಮನು ಅಭಿಮಾನತಾಪದಿಂದ ಹಂಬಲಿಸುತ್ತಾನೆಂಬ ಬರಹವು ವ್ಯರ್ಥವಾಗಿ ಹೇಳುತ್ತದೆ ಎ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2026-06-16T11:21:02Z</dcterms:created>
  <dcterms:modified xsi:type="dcterms:W3CDTF">2026-06-16T11:21:02Z</dcterms:modified>
  <dc:title>யாக்கோபு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