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அவன் கைக்குத் தப்பிப்போகாமல், நிச்சயமாய்ப் பிடிபட்டு, அவன் கையில் ஒப்புக்கொடுக்கப்படுவாய்; உன் கண்கள் பாபிலோன் ராஜாவின் கண்களைக் காணும்; அவன் வாய் உன் வாயோடே பேசும்; நீ பாபிலோனுக்குப் போவாய் என்று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ிலும் யூதாவின் ராஜாவாகிய சிதேக்கியாவே, கர்த்தருடைய வார்த்தையைக் கேள்; உன்னைக் குறித்துக் கர்த்தர் சொல்லுகிறது என்னவென்றால்: நீ பட்டயத்தாலே சாவ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ிலும் யூதாவின் ராஜாவாகிய சிதேக்கியாவே, கர்த்தருடைய வார்த்தையைக் கேள்; உன்னைக் குறித்துக் கர்த்தர் சொல்லுகிறது என்னவென்றால்: நீ பட்டயத்தாலே சாவ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தானத்தோடே சாவாய்; உனக்கு முன்னிருந்த ராஜாக்களாகிய உன் பிதாக்களினிமித்தம் கந்தவர்க்கங்களைக் கொளுத்தினதுபோல உன்னிமித்தமும் கொளுத்தி, ஐயோ! ஆண்டவனே, என்று சொல்லி, உனக்காகப் புலம்புவார்கள்; இது நான் சொன்ன வார்த்தையென்று கர்த்தர் உரைத்தார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தானத்தோடே சாவாய்; உனக்கு முன்னிருந்த ராஜாக்களாகிய உன் பிதாக்களினிமித்தம் கந்தவர்க்கங்களைக் கொளுத்தினதுபோல உன்னிமித்தமும் கொளுத்தி, ஐயோ! ஆண்டவனே, என்று சொல்லி, உனக்காகப் புலம்புவார்கள்; இது நான் சொன்ன வார்த்தையென்று கர்த்தர் உரைத்தார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தானத்தோடே சாவாய்; உனக்கு முன்னிருந்த ராஜாக்களாகிய உன் பிதாக்களினிமித்தம் கந்தவர்க்கங்களைக் கொளுத்தினதுபோல உன்னிமித்தமும் கொளுத்தி, ஐயோ! ஆண்டவனே, என்று சொல்லி, உனக்காகப் புலம்புவார்கள்; இது நான் சொன்ன வார்த்தையென்று கர்த்தர் உரைத்தார் என்று சொல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வார்த்தைகளையெல்லாம் தீர்க்கதரிசியாகிய எரேமியா எருசலேமிலே யூதாவின் ராஜாவாகிய சிதேக்கியாவினிடத்தில்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பாபிலோன் ராஜாவின் சேனைகள் எருசலேமுக்கு விரோதமாகவும் மீந்த பட்டணங்களாகிய லாகீசுக்கும், அசெக்காவுக்கும் விரோதமாகவும் யுத்தம்பண்ணிக்கொண்டிருந்தது; யூதாவின் அரணிப்பான பட்டணங்களில் இவைகளே மீந்திருந்தவை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பாபிலோன் ராஜாவின் சேனைகள் எருசலேமுக்கு விரோதமாகவும் மீந்த பட்டணங்களாகிய லாகீசுக்கும், அசெக்காவுக்கும் விரோதமாகவும் யுத்தம்பண்ணிக்கொண்டிருந்தது; யூதாவின் அரணிப்பான பட்டணங்களில் இவைகளே மீந்திருந்தவை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பாபிலோன் ராஜாவின் சேனைகள் எருசலேமுக்கு விரோதமாகவும் மீந்த பட்டணங்களாகிய லாகீசுக்கும், அசெக்காவுக்கும் விரோதமாகவும் யுத்தம்பண்ணிக்கொண்டிருந்தது; யூதாவின் அரணிப்பான பட்டணங்களில் இவைகளே மீந்திருந்தவை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ும், அவனுடைய சர்வசேனையும், அவன் ஆளுகைக்குட்பட்ட பூமியின் சகல ராஜ்யங்களும், சகல ஜனங்களும் எருசலேமுக்கும் அதைச் சேர்ந்த சகல பட்டணங்களுக்கும் விரோதமாக யுத்தம்பண்ணுகையில் எரேமியாவுக்குக் கர்த்தரால் உண்டான வார்த்தை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ும் யூதஜாதியானாகிய தன் சகோதரனை அடிமைகொள்ளாதபடிக்கு, அவனவன் எபிரெயனாகிய தன் வேலைக்காரனையும், எபிரெய ஸ்திரீயாகிய தன் வேலைக்காரியையும் சுயாதீனராக அனுப்பிவிடவேண்டுமென்று அவர்களுக்கு விடுதலையைக் கூறும்ப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ும் யூதஜாதியானாகிய தன் சகோதரனை அடிமைகொள்ளாதபடிக்கு, அவனவன் எபிரெயனாகிய தன் வேலைக்காரனையும், எபிரெய ஸ்திரீயாகிய தன் வேலைக்காரியையும் சுயாதீனராக அனுப்பிவிடவேண்டுமென்று அவர்களுக்கு விடுதலையைக் கூறும்ப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வாகிய சிதேக்கியா எருசலேமின் இருக்கிற எல்லா ஜனத்தோடும் உடன்படிக்கை பண்ணினபின்பு, எரேமியாவுக்குக் கர்த்தரால் வார்த்தை உண்டா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வாகிய சிதேக்கியா எருசலேமின் இருக்கிற எல்லா ஜனத்தோடும் உடன்படிக்கை பண்ணினபின்பு, எரேமியாவுக்குக் கர்த்தரால் வார்த்தை உண்டா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னும் தன் வேலைக்காரனையும் தன் வேலைக்காரியையும் இனி அடிமை கொள்ளாதபடிக்கு, சுயாதீனராக அனுப்பிவிடவேண்டுமென்று உடன்படிக்கைக்கு உட்பட்ட எல்லாப் பிரபுக்களுக்கும் எல்லா ஜனங்களும் கேட்டபோது, செவிகொடுத்து அவர்களை அனுப்பிவி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னும் தன் வேலைக்காரனையும் தன் வேலைக்காரியையும் இனி அடிமை கொள்ளாதபடிக்கு, சுயாதீனராக அனுப்பிவிடவேண்டுமென்று உடன்படிக்கைக்கு உட்பட்ட எல்லாப் பிரபுக்களுக்கும் எல்லா ஜனங்களும் கேட்டபோது, செவிகொடுத்து அவர்களை அனுப்பிவிட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னும் தன் வேலைக்காரனையும் தன் வேலைக்காரியையும் இனி அடிமை கொள்ளாதபடிக்கு, சுயாதீனராக அனுப்பிவிடவேண்டுமென்று உடன்படிக்கைக்கு உட்பட்ட எல்லாப் பிரபுக்களுக்கும் எல்லா ஜனங்களும் கேட்டபோது, செவிகொடுத்து அவர்களை அனுப்பிவிட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தற்குப்பின்பு அவர்கள் மாறாட்டம்பண்ணி, தாங்கள் சுயாதீனராக அனுப்பிவிட்ட வேலைக்காரரையும் வேலைக்காரிகளையும் மறுபடியும் அழைப்பித்து, அவர்களை வேலைக்காரரும் வேலைக்காரிகளுமாயிருக்கும்படி, அடிமைப்படுத்திக்கொண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தற்குப்பின்பு அவர்கள் மாறாட்டம்பண்ணி, தாங்கள் சுயாதீனராக அனுப்பிவிட்ட வேலைக்காரரையும் வேலைக்காரிகளையும் மறுபடியும் அழைப்பித்து, அவர்களை வேலைக்காரரும் வேலைக்காரிகளுமாயிருக்கும்படி, அடிமைப்படுத்திக்கொண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, கர்த்தராலே எரேமியாவுக்கு வார்த்தையுண்டாகி, அவர்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ும், அவனுடைய சர்வசேனையும், அவன் ஆளுகைக்குட்பட்ட பூமியின் சகல ராஜ்யங்களும், சகல ஜனங்களும் எருசலேமுக்கும் அதைச் சேர்ந்த சகல பட்டணங்களுக்கும் விரோதமாக யுத்தம்பண்ணுகையில் எரேமியாவுக்குக் கர்த்தரால் உண்டான வார்த்தை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தேவனாகிய கர்த்தர் உரைக்கிறது என்னவென்றால், அவனவன் தனக்கு விற்கப்பட்ட எபிரெயனாகிய தன் சகோதரனை முடிவிலே நீங்கள் ஏழாம் வருஷத்திலே அனுப்பிவிடவேண்டும் என்றும், அவன் உனக்கு ஆறுவருஷம் அடிமையாயிருந்தபின்பு, அவனை உன்னிடத்தில் வைக்காமல் சுயாதீனனாக அனுப்பிவிடவேண்டும் என்ற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தேவனாகிய கர்த்தர் உரைக்கிறது என்னவென்றால், அவனவன் தனக்கு விற்கப்பட்ட எபிரெயனாகிய தன் சகோதரனை முடிவிலே நீங்கள் ஏழாம் வருஷத்திலே அனுப்பிவிடவேண்டும் என்றும், அவன் உனக்கு ஆறுவருஷம் அடிமையாயிருந்தபின்பு, அவனை உன்னிடத்தில் வைக்காமல் சுயாதீனனாக அனுப்பிவிடவேண்டும் என்ற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பிதாக்களை அடிமை வீடாகிய எகிப்துதேசத்திலிருந்து புறப்படப்பண்ணின நாளிலே அவர்களோடே உடன்படிக்கைபண்ணினேன்; ஆனாலும் உங்கள் பிதாக்கள் என் சொல்லைக் கேளாமலும், தங்கள் செவியைச் சாயாமலும் 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பிதாக்களை அடிமை வீடாகிய எகிப்துதேசத்திலிருந்து புறப்படப்பண்ணின நாளிலே அவர்களோடே உடன்படிக்கைபண்ணினேன்; ஆனாலும் உங்கள் பிதாக்கள் என் சொல்லைக் கேளாமலும், தங்கள் செவியைச் சாயாமலும் 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பிதாக்களை அடிமை வீடாகிய எகிப்துதேசத்திலிருந்து புறப்படப்பண்ணின நாளிலே அவர்களோடே உடன்படிக்கைபண்ணினேன்; ஆனாலும் உங்கள் பிதாக்கள் என் சொல்லைக் கேளாமலும், தங்கள் செவியைச் சாயாமலும் 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ோ, இந்நாளிலே மனந்திரும்பி, அவனவன் தன் அயலானுக்கு விடுதலையைக் கூறின விஷயத்திலே என் பார்வைக்குச் செம்மையானதைச் செய்து, என் நாமம் தரிக்கப்பட்ட ஆலயத்திலே இதற்காக என் முகத்துக்குமுன் உடன்படிக்கைபண்ணியிருந்தீ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ோ, இந்நாளிலே மனந்திரும்பி, அவனவன் தன் அயலானுக்கு விடுதலையைக் கூறின விஷயத்திலே என் பார்வைக்குச் செம்மையானதைச் செய்து, என் நாமம் தரிக்கப்பட்ட ஆலயத்திலே இதற்காக என் முகத்துக்குமுன் உடன்படிக்கைபண்ணியிருந்தீ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ோ, இந்நாளிலே மனந்திரும்பி, அவனவன் தன் அயலானுக்கு விடுதலையைக் கூறின விஷயத்திலே என் பார்வைக்குச் செம்மையானதைச் செய்து, என் நாமம் தரிக்கப்பட்ட ஆலயத்திலே இதற்காக என் முகத்துக்குமுன் உடன்படிக்கைபண்ணியிருந்த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நீங்கள் மாறாட்டம்பண்ணி, என் நாமத்தைப் பரிசுத்தக்குலைச்சலாக்கி, நீங்கள் அவனவன் விடுதலையாகவும் சுயாதீனனாகவும் அனுப்பிவிட்ட தன் வேலைக்காரனையும் வேலைக்காரியையும் திரும்ப அழைத்து வந்து, அவர்களை உங்களுக்கு வேலைக்காரரும் வேலைக்காரிகளுமாயிருக்கும்படி அடிமைப்படுத்தின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நீங்கள் மாறாட்டம்பண்ணி, என் நாமத்தைப் பரிசுத்தக்குலைச்சலாக்கி, நீங்கள் அவனவன் விடுதலையாகவும் சுயாதீனனாகவும் அனுப்பிவிட்ட தன் வேலைக்காரனையும் வேலைக்காரியையும் திரும்ப அழைத்து வந்து, அவர்களை உங்களுக்கு வேலைக்காரரும் வேலைக்காரிகளுமாயிருக்கும்படி அடிமைப்படுத்தின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ும், அவனுடைய சர்வசேனையும், அவன் ஆளுகைக்குட்பட்ட பூமியின் சகல ராஜ்யங்களும், சகல ஜனங்களும் எருசலேமுக்கும் அதைச் சேர்ந்த சகல பட்டணங்களுக்கும் விரோதமாக யுத்தம்பண்ணுகையில் எரேமியாவுக்குக் கர்த்தரால் உண்டான வார்த்தை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நீங்கள் மாறாட்டம்பண்ணி, என் நாமத்தைப் பரிசுத்தக்குலைச்சலாக்கி, நீங்கள் அவனவன் விடுதலையாகவும் சுயாதீனனாகவும் அனுப்பிவிட்ட தன் வேலைக்காரனையும் வேலைக்காரியையும் திரும்ப அழைத்து வந்து, அவர்களை உங்களுக்கு வேலைக்காரரும் வேலைக்காரிகளுமாயிருக்கும்படி அடிமைப்படுத்தின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ர்த்தர் சொல்லுகிறது என்னவென்றால், நீங்கள் அவனவன் தன் சகோதரனுக்கும் அவனவன் தன் அயலானுக்கும் விடுதலையைக் கூறினவிஷயத்தில் என் சொல்லைக் கேளாமற்போனீர்களே; இதோ நான் உங்களைப் பட்டயத்துக்கும், கொள்ளைநோய்க்கும், பஞ்சத்துக்கும் ஒப்புக்கொடுக்கிற விடுதலையை உங்களுக்குக் கூறுகிறேன்; பூமியின் ராஜ்யங்களிலெல்லாம் அலைகிறதற்கும் உங்களை ஒப்புக்கொடுப்பேன் என்று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முகத்துக்குமுன் பண்ணின உடன்படிக்கையின் வார்த்தைகளை நிறைவேற்றாமல், என் உடன்படிக்கையை மீறின மனுஷரை நான் துண்டங்களின் நடுவாகக் கடந்துபோகும்படி அவர்களை இரண்டாகத் துண்டித்த கன்றுக்குட்டியைப்போல் ஆக்கு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முகத்துக்குமுன் பண்ணின உடன்படிக்கையின் வார்த்தைகளை நிறைவேற்றாமல், என் உடன்படிக்கையை மீறின மனுஷரை நான் துண்டங்களின் நடுவாகக் கடந்துபோகும்படி அவர்களை இரண்டாகத் துண்டித்த கன்றுக்குட்டியைப்போல் ஆக்குவ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முகத்துக்குமுன் பண்ணின உடன்படிக்கையின் வார்த்தைகளை நிறைவேற்றாமல், என் உடன்படிக்கையை மீறின மனுஷரை நான் துண்டங்களின் நடுவாகக் கடந்துபோகும்படி அவர்களை இரண்டாகத் துண்டித்த கன்றுக்குட்டியைப்போல் ஆக்குவ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றுக்குட்டியின் துண்டுகளின் நடுவே கடந்துபோன யூதாவின் பிரபுக்களையும், எருசலேமின் பிரபுக்களையும், பிரதானிகளையும், ஆசாரியர்களையும், தேசத்தின் சகல ஜனங்களையும் அப்படிச் செய்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றுக்குட்டியின் துண்டுகளின் நடுவே கடந்துபோன யூதாவின் பிரபுக்களையும், எருசலேமின் பிரபுக்களையும், பிரதானிகளையும், ஆசாரியர்களையும், தேசத்தின் சகல ஜனங்களையும் அப்படிச் செய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கர்த்தர் உரைக்கிறது என்னவென்றால்: நீ போய், யூதாவின் ராஜாவாகிய சிதேக்கியாவினிடத்தில் பேசி, அவனுக்குச் சொல்லவேண்டியது: இதோ, நான் இந்த நகரத்தைப் பாபிலோன் ராஜாவின் கையில் ஒப்புக்கொடுக்கிறேன்; அவன் இதை அக்கினியால் சுட்டெரிப்ப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ை அவர்கள் சத்துருக்களின் கையிலும், அவர்கள் பிராணனை வாங்கத்தேடுகிறவர்களின் கையிலும் ஒப்புக்கொடுப்பேன்; அவர்களுடைய பிரேதம் ஆகாயத்தின் பறவைகளுக்கும் பூமியின் மிருகங்களுக்கும் இரையா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ை அவர்கள் சத்துருக்களின் கையிலும், அவர்கள் பிராணனை வாங்கத்தேடுகிறவர்களின் கையிலும் ஒப்புக்கொடுப்பேன்; அவர்களுடைய பிரேதம் ஆகாயத்தின் பறவைகளுக்கும் பூமியின் மிருகங்களுக்கும் இரையா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ை அவர்கள் சத்துருக்களின் கையிலும், அவர்கள் பிராணனை வாங்கத்தேடுகிறவர்களின் கையிலும் ஒப்புக்கொடுப்பேன்; அவர்களுடைய பிரேதம் ஆகாயத்தின் பறவைகளுக்கும் பூமியின் மிருகங்களுக்கும் இரையாக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ராஜாவாகிய சிதேக்கியாவையும் அவனுடைய பிரபுக்களையும் அவர்கள் சத்துருக்களின் கையிலும் அவர்கள் பிராணனை வாங்கத் தேடுகிறவர்களின் கையிலும், உங்களை விட்டுப் பேர்ந்துபோன பாபிலோன் ராஜாவினுடைய சேனைகளின் கையிலும் ஒப்புக்கொடுப்ப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ராஜாவாகிய சிதேக்கியாவையும் அவனுடைய பிரபுக்களையும் அவர்கள் சத்துருக்களின் கையிலும் அவர்கள் பிராணனை வாங்கத் தேடுகிறவர்களின் கையிலும், உங்களை விட்டுப் பேர்ந்துபோன பாபிலோன் ராஜாவினுடைய சேனைகளின் கையிலும் ஒப்புக்கொடுப்ப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ராஜாவாகிய சிதேக்கியாவையும் அவனுடைய பிரபுக்களையும் அவர்கள் சத்துருக்களின் கையிலும் அவர்கள் பிராணனை வாங்கத் தேடுகிறவர்களின் கையிலும், உங்களை விட்டுப் பேர்ந்துபோன பாபிலோன் ராஜாவினுடைய சேனைகளின் கையிலும் ஒப்புக்கொடுப்ப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கட்டளைகொடுத்து, அவர்களை இந்த நகரத்துக்குத் திரும்பப்பண்ணுவேன்; அவர்கள் அதற்கு விரோதமாக யுத்தம்பண்ணி, அதைப் பிடித்து, அதை அக்கினியால் சுட்டெரிப்பார்கள்; யூதாவின் பட்டணங்களையும், ஒருவரும் அவைகளில் குடியிராதபடிப் பாழாய்ப்போகப்பண்ண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கட்டளைகொடுத்து, அவர்களை இந்த நகரத்துக்குத் திரும்பப்பண்ணுவேன்; அவர்கள் அதற்கு விரோதமாக யுத்தம்பண்ணி, அதைப் பிடித்து, அதை அக்கினியால் சுட்டெரிப்பார்கள்; யூதாவின் பட்டணங்களையும், ஒருவரும் அவைகளில் குடியிராதபடிப் பாழாய்ப்போகப்பண்ண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கட்டளைகொடுத்து, அவர்களை இந்த நகரத்துக்குத் திரும்பப்பண்ணுவேன்; அவர்கள் அதற்கு விரோதமாக யுத்தம்பண்ணி, அதைப் பிடித்து, அதை அக்கினியால் சுட்டெரிப்பார்கள்; யூதாவின் பட்டணங்களையும், ஒருவரும் அவைகளில் குடியிராதபடிப் பாழாய்ப்போகப்பண்ண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கர்த்தர் உரைக்கிறது என்னவென்றால்: நீ போய், யூதாவின் ராஜாவாகிய சிதேக்கியாவினிடத்தில் பேசி, அவனுக்குச் சொல்லவேண்டியது: இதோ, நான் இந்த நகரத்தைப் பாபிலோன் ராஜாவின் கையில் ஒப்புக்கொடுக்கிறேன்; அவன் இதை அக்கினியால் சுட்டெரிப்ப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கர்த்தர் உரைக்கிறது என்னவென்றால்: நீ போய், யூதாவின் ராஜாவாகிய சிதேக்கியாவினிடத்தில் பேசி, அவனுக்குச் சொல்லவேண்டியது: இதோ, நான் இந்த நகரத்தைப் பாபிலோன் ராஜாவின் கையில் ஒப்புக்கொடுக்கிறேன்; அவன் இதை அக்கினியால் சுட்டெரிப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அவன் கைக்குத் தப்பிப்போகாமல், நிச்சயமாய்ப் பிடிபட்டு, அவன் கையில் ஒப்புக்கொடுக்கப்படுவாய்; உன் கண்கள் பாபிலோன் ராஜாவின் கண்களைக் காணும்; அவன் வாய் உன் வாயோடே பேசும்; நீ பாபிலோனுக்குப் போவாய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அவன் கைக்குத் தப்பிப்போகாமல், நிச்சயமாய்ப் பிடிபட்டு, அவன் கையில் ஒப்புக்கொடுக்கப்படுவாய்; உன் கண்கள் பாபிலோன் ராஜாவின் கண்களைக் காணும்; அவன் வாய் உன் வாயோடே பேசும்; நீ பாபிலோனுக்குப் போவாய் என்று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, and you shall go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t hear the word of the LORD, O Zedekiah king of Judah; Thus says the LORD of you, You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 by the s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you shall die in peace: and with the burnings of your fathers, the former kings which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you, so shall they burn odours for you; and they will lament you, saying, Ah lord! for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nounced the wor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Jeremiah the prophet spoke all these words unto Zedekiah king of Judah in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the king of Babylon's army fought against Jerusalem, and against all the cities of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left, against Lachish, and against Azekah: for these defenced cities remaine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which came unto Jeremiah from the LORD, when Nebuchadnezzar king of Babylon, and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is is the word that came unto Jeremiah from the LORD, after that the king Zedekiah had mad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with all the people which were at Jerusalem, to proclaim liberty unto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at every man should let his manservant, and every man his maidservant, being an Hebrew or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brewess, go free; that none should serve himself of them, to know, of a Jew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ow when all the princes, and all the people, which had entered into the covenant, hear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should let his manservant, and every one his maidservant, go free, that none should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e of them any more, then they obeyed, and let them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afterward they turned, and caused the servants and the handmaids, whom they had let go fre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return, and brought them into subjection for servants and for handmai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the word of the LORD came to Jeremiah from the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y, and all the kingdoms of the earth of his dominion, and all the people, fought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says the LORD, the God of Israel; I made a covenant with your fathers in the day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hem forth out of the land of Egypt, out of the house of bondme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t the end of seven years let all of you go every man his brother an Hebrew, which has been s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; and when he has served you six years, you shall let him go free from you: but your fath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kened not unto me, neither inclined their 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ll of you were now turned, and had done right in my sight, in proclaiming liberty ever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s neighbour; and all of you had made a covenant before me in the house which is called by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all of you turned and polluted my name, and caused every man his servant, and every ma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maid, whom he had set at liberty at their pleasure, to return, and brought them into subjec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and against all the cities thereof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unto you for servants and for handmai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thus says the LORD; All of you have not hearkened unto me, in proclaiming liber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to his brother, and every man to his neighbour: behold, I proclaim a liberty for you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to the sword, to the pestilence, and to the famine; and I will make you to be remove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kingdom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will give the men that have transgressed my covenant, which have not performed the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ovenant which they had made before me, when they cut the calf in two, and passed betwe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princes of Judah, and the princes of Jerusalem, the eunuchs, and the priests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of the land, which passed between the parts of the cal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, the God of Israel; Go and speak to Zedekiah king of Judah, and tell him, Th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will even give them into the hand of their enemies, and into the hand of them that seek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: and their dead bodies shall be for food unto the fowls of the heaven, and to the beas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Zedekiah king of Judah and his princes will I give into the hand of their enemies, an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them that seek their life, and into the hand of the king of Babylon's army, which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ne up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hold, I will command, says the LORD, and cause them to return to this city;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ht against it, and take it, and burn it with fire: and I will make the cities of Judah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 without an inhabit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; Behold, I will give this city into the hand of the king of Babylon, and he shall b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ith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not escape out of his hand, but shall surely be taken, and delivered into his h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s eyes shall behold the eyes of the king of Babylon, and he shall speak with you mouth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2026-07-18T18:07:02Z</dcterms:created>
  <dcterms:modified xsi:type="dcterms:W3CDTF">2026-07-18T18:07:02Z</dcterms:modified>
  <dc:title>எரேமியா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