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8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8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ல்பிரியனே என்னேசு நாயகனே எப்போள் வரும் 
என் கண்ணீர் துடச்சிடுவான் 
அங்ஙேயில் ஆஸ்வஸிப்பான் 
என்னேசுவே வானமேகே வேகம் வந்நிடேண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8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த்யாகாசே சொர்க்கீய தூதருமாய் 
வந்நிடும் போள் எனிக்காய் முறிவேற்றதாம் 
ஆ பொன் முகம் முத்துவான் 
வெள்ளத்தினாய் கேழுந்ந வேழாம்பல் போல்
வாஞ்சிக்குந்ந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8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ெண்ம வஸ்த்றம் தரிச்சுயர்த்த 
விசுத்த சங்கமதில் 
சேர்ந்து நின் ஸவிதே வந்நு 
ஹல்லேலூயா பாடுவான் 
புத்தியுள்ள நிர்மல கன்யகபோல் 
ஒருங்கந்ந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8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ூர்ய சந்திர தாரங்ஙளே கடந்து 
சொர்க்க நாட்டில் 
ஆ! பளிங்கு நதி தீரே 
ஜீவ விருட்சத்தின் தணலில் 
சொர்க்க வீட்டில் எத்துவான் 
கொதிச்சிடுந்நே என் மணாள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8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2026-06-21T08:49:11Z</dcterms:created>
  <dcterms:modified xsi:type="dcterms:W3CDTF">2026-06-21T08:49:11Z</dcterms:modified>
  <dc:title>ஆன்மிகத் தொனி : 836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