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Saviour, oh, what glories shine 
Through all Thy life of love divine ! 
What wondrous grace and sympathy----
All this for me ! all this for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blessed Sa - viour, may I be . . 
A living sac - - rifice to Thee ; 
Both now and in eternity, 
Yes, all for Thee ! yes, all for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y vigils 'neath the lowly shade, 
Despised, rejected, scorned, betrayed; 
Thy sorrow in Gethsemane---- 
All this for me ! all this for me I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thorns that pierced Thy sacred brow, 
The blood that saves so fully now ; 
Oh, wondrous cross of Calvary !---- 
All this for me ! all this for me I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riches of Thy peace and love, 
The treasures of Thy home above, 
Grace everlasting, full and free----
All this for me ! all this for m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2026-07-31T13:59:56Z</dcterms:created>
  <dcterms:modified xsi:type="dcterms:W3CDTF">2026-07-31T13:59:56Z</dcterms:modified>
  <dc:title>Hymn : 613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