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8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us sing a song that will cheer us by the way —
In a little while we're going home ;
For the night will end in the everlasting day —
In a little while we're going home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a little while, . .
In a little while . .
We shall cross the billow's foam :
We shall meet at last
When the stormy winds are past —
In a little while we're going home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will do the work that our hands
may find to do —
In a little while we're going home ;
And the grace of God will our daily
strength renew —
In a little while we're going home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 will smooth the path for some
weary, way-worn feet —
In a little while we're going home ;
Oh, may loving hearts spread around
an influence sweet !
In a little while we're going home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re's a rest beyond, there's relief
from every care —
In a little while we're going home;
And no tears shall fall in that city
bright and fair —
In a little while we're going ho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2026-07-31T14:53:45Z</dcterms:created>
  <dcterms:modified xsi:type="dcterms:W3CDTF">2026-07-31T14:53:45Z</dcterms:modified>
  <dc:title>Hymn : 832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