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72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's a light that is shining in darkness, 
While we wait for the dawning of day;
And it cheers us along on our journey,
Till the shadows shall vanish away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 we'll wait and watch for the dawning,
The day of eternity blest;
Then take the wings of the morning,
And fly away to our res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rom the sure word the prophets
have spoken, [the gloom;
There is light flashing forth through
For the Scripture can never be broken,
And the King in His glory will co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Now we sing 'mid the darkness and shadows, ;
And we pray and we watch for the dawn
Till the Day-star, in glory arising,
Shall betoken the coming of morn.
His Second Coming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e are not of the night nor of darkness, 
Let us walk, then, as children of day;
Our weeping shall be for a moment,
And our joy shall ne'er vanish away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2026-09-16T17:50:11Z</dcterms:created>
  <dcterms:modified xsi:type="dcterms:W3CDTF">2026-09-16T17:50:11Z</dcterms:modified>
  <dc:title>Hymn : 173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