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யங்கும் ஜீவ பாதையி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ப் பாதை காட்டிடும்;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ன்றுமே நீர் தருவீ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ம் வஸ்திரம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ஜ்ஜீவிய ஓட்டம் முடிந்து,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வீட்டினி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ந்திளைப்பாறுமளவ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ீர் உம் மறைவில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வ்வாறான பேர் நன்மைக்காய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ு கெஞ்சினோம்;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ோடு எம்மைப் போஷிக்க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தாம் எம் தெய்வம் என்றுமே,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ந்தரமுமா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தேலின் தெய்வமே;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ோரையும் நடத்தினீ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 இவ்வாழ்விலே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ருபாசனமுன் படைப்ப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ஜெபம் ஸ்தோத்ரமும்;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யாய்த் தேவரீ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தெய்வமாயிரும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2026-09-15T12:04:53Z</dcterms:created>
  <dcterms:modified xsi:type="dcterms:W3CDTF">2026-09-15T12:04:53Z</dcterms:modified>
  <dc:title>துதிப் பாடல்கள் : 182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