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my Saviour, is all things to me; 
Oh, what a wonderful Saviour is He! 
Guiding, protecting, o'er life's troubled sea, 
Mighty Deliverer — Jesus for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for me ! Jesus for me ! 
All the time, everywhere, Jesus for me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in sickness, and Jesus in health, 
Jesus in poverty, comfort or wealth, 
Sunshine or tempest, whatever it be, 
He is my Safety — Jesus for 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is my Refuge, my Rock, and my 
Tower — [my Power ; 
He is my Fortress, my Strength and 
Life Everlasting, my Daysman is He, 
Blessed Redeemer — Jesus for 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 is my Prophet, my Priest, and my King ; 
He is my Bread of Life, Fountain and Spring ; 
Bright Sun of Righteousness, Day-star is He ; 
Horn of Salvation — Jesus for me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Jesus in sorrow, in joy, or in pain : 
Jesus my Treasure, in loss or in gain ; 
Constant Companion where'er I may be, 
Living or dying — Jesus for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2026-09-08T14:48:16Z</dcterms:created>
  <dcterms:modified xsi:type="dcterms:W3CDTF">2026-09-08T14:48:16Z</dcterms:modified>
  <dc:title>Hymn : 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