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8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க்கு போதும் - (4)
எந்நாளும் எப்போதும் நீரே எந்தன் சொந்தம் - (2)
இயேசுவே நீர் எனக்கு போதும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ாயும் தந்தையும் நீர்தானே 
தாங்கிடும் துருகமும் நீர்தானே (2)
சுற்றமும் நட்பும் நீர்தானே 
சுமந்திடும் சுமைதாங்கி நீர்தானே (2) --- ந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டும் சினேகிதன் நீர்தானே 
ஆறுதல் தேறுதல் நீர்தானே (2)
ஞானமும் அறிவும் நீர்தானே 
என் சுகம் பெலனும் நீர்தானே (2) --- ந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2026-07-30T17:12:30Z</dcterms:created>
  <dcterms:modified xsi:type="dcterms:W3CDTF">2026-07-30T17:12:30Z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