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ண்பன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ோழன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ேய்ப்ப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ீட்ப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அன்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ப்பாயோ உனக்காய – 4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ு தேவ அன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 சும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டி ஏற்ற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பாவ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தேவ அன்பு – உ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சாப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நீக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க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ுஸ்தகத்தில் பெய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தவே என்றும் – 4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ு தேவ அன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் எண்ணை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ழை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 செய்ய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ும் அன்பு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 அன்புட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ா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அன்ப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ுகின்றதே அந்த – 4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ு தேவ அன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ம் நதி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நிறை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மனம் உருக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ிலே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லோகம் துற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ம் வ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2026-07-30T10:28:27Z</dcterms:created>
  <dcterms:modified xsi:type="dcterms:W3CDTF">2026-07-30T10:28:27Z</dcterms:modified>
  <dc:title>துதிப் பாடல்கள் : 159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