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ூருவோம்
நம் தேவனாகிய கர்த்தரை
அவரே நம் தேவன்
என்றென்றும் அவரில் வாழ்ந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--- அவர்
வருகையைச் சந்திக்க ஆயத்தமாவோம் ந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டனைப் போல் அவர் வருகை
தீவிரமாய் மிக நெருங்கிடுதே
ஆயத்தமில்லா அவனியில் உள்ளோர்
கண்டுபுலம்பிக் கதறுவ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--- அவர்
வருகையைச் சந்திக்க ஆயத்தமாவோம் ந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நாளில் ஆயத்தமானோர்
இயேசுவிடம் பறந்திடுவோம்
இவ்வுலக வாழ்வை முடித்துப்
பரலோக வாசல் சேர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் சீக்கிரம் வருகிறார் --- அவர்
வருகையைச் சந்திக்க ஆயத்தமாவோம் நா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2026-07-31T14:01:23Z</dcterms:created>
  <dcterms:modified xsi:type="dcterms:W3CDTF">2026-07-31T14:01:23Z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