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போல துன்பம் என்னை சூழ்ந்த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லே அணைத்துக் கொண்டீர்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பத்து காலத்திலே நல்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க்கிரகம் துணையும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என்றீர் மகளே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வாட்டி நீதான் எ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ரிசுத்த ஆவியினால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ை நீக்கி பலத்தையே த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மகளாக்க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ா ஏழை என்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நேசர் நீர்தான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தேற்றிடும் என தேச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ரோனின் ரோஜா லீலி புஷ்ப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ாருமையா –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ழையான சேற்றினின்ற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ப்பித்து ஜீவன் த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2026-09-16T19:51:48Z</dcterms:created>
  <dcterms:modified xsi:type="dcterms:W3CDTF">2026-09-16T19:51:48Z</dcterms:modified>
  <dc:title>துதிப் பாடல்கள் : 469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