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Override PartName="/ppt/slides/slide48.xml" ContentType="application/vnd.openxmlformats-officedocument.presentationml.slide+xml"/>
  <Override PartName="/ppt/notesSlides/notesSlide48.xml" ContentType="application/vnd.openxmlformats-officedocument.presentationml.notesSlide+xml"/>
  <Override PartName="/ppt/slides/slide49.xml" ContentType="application/vnd.openxmlformats-officedocument.presentationml.slide+xml"/>
  <Override PartName="/ppt/notesSlides/notesSlide49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presProps" Target="presProps.xml"/>
  <Relationship Id="rId53" Type="http://schemas.openxmlformats.org/officeDocument/2006/relationships/viewProps" Target="viewProps.xml"/>
  <Relationship Id="rId54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கர்த்தராகிய ஆண்டவர் சொல்லுகிறது என்னவென்றால்: இஸ்ரவேலின் அதிபதிகளே, நீங்கள் செய்ததுபோதும்; நீங்கள் கொடுக்கையையும் கொள்ளையிடுதலையும் தவிர்த்து, நியாயத்தையும் நீதியையும் செய்யுங்கள்; உங்கள் உத்தண்டங்களை என் ஜனத்தைவிட்டு அகற்றுங்கள் என்று கர்த்தராகிய ஆண்டவர் சொல்லுகிறார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கர்த்தராகிய ஆண்டவர் சொல்லுகிறது என்னவென்றால்: இஸ்ரவேலின் அதிபதிகளே, நீங்கள் செய்ததுபோதும்; நீங்கள் கொடுக்கையையும் கொள்ளையிடுதலையும் தவிர்த்து, நியாயத்தையும் நீதியையும் செய்யுங்கள்; உங்கள் உத்தண்டங்களை என் ஜனத்தைவிட்டு அகற்றுங்கள் என்று கர்த்தராகிய ஆண்டவர் சொல்லுகிறார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கர்த்தராகிய ஆண்டவர் சொல்லுகிறது என்னவென்றால்: இஸ்ரவேலின் அதிபதிகளே, நீங்கள் செய்ததுபோதும்; நீங்கள் கொடுக்கையையும் கொள்ளையிடுதலையும் தவிர்த்து, நியாயத்தையும் நீதியையும் செய்யுங்கள்; உங்கள் உத்தண்டங்களை என் ஜனத்தைவிட்டு அகற்றுங்கள் என்று கர்த்தராகிய ஆண்டவர் சொல்லுகிறார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இந்த அளவு உட்பட இருபத்தையாயிரங்கோல் நீளத்தையும் பதினாயிரங்கோல் அகலத்தையும் அளப்பாயாக; அதற்குள் பரிசுத்த ஸ்தலமும் மகா பரிசுத்த ஸ்தலமும் இருக்கவேண்டும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இந்த அளவு உட்பட இருபத்தையாயிரங்கோல் நீளத்தையும் பதினாயிரங்கோல் அகலத்தையும் அளப்பாயாக; அதற்குள் பரிசுத்த ஸ்தலமும் மகா பரிசுத்த ஸ்தலமும் இருக்கவேண்டும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சுமுத்திரையான தராசும், சுமுத்திரையான மரக்காலும், சுமுத்திரையான அளவுகுடமும் உங்களுக்கு இருக்கக்கடவது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தேசத்தில் பரிசுத்த பங்காகிய இது கர்த்தருக்கு ஆராதனைசெய்யச் சேருகிறவர்களும், பரிசுத்த ஸ்தலத்தில் ஆராதனை செய்கிறவர்களுமான ஆசாரியருடையது; இது அவர்களுக்கு வீடுகளுக்கான இடமும், பரிசுத்த ஸ்தலத்துக்கு அடுத்த இடமுமாயிருக்கவேண்டும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தேசத்தில் பரிசுத்த பங்காகிய இது கர்த்தருக்கு ஆராதனைசெய்யச் சேருகிறவர்களும், பரிசுத்த ஸ்தலத்தில் ஆராதனை செய்கிறவர்களுமான ஆசாரியருடையது; இது அவர்களுக்கு வீடுகளுக்கான இடமும், பரிசுத்த ஸ்தலத்துக்கு அடுத்த இடமுமாயிருக்கவேண்டும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மரக்காலும் அளவுகுடமும் ஒரே அளவாயிருந்து, மரக்கால் கலத்திலே பத்தில் ஒரு பங்கும், அளவுகுடம் கலத்திலே பத்தில் ஒரு பங்கும் பிடிக்கக்கடவது; கலத்தின்படியே அதின் அளவு நிருணயிக்கப்படுவதாக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மரக்காலும் அளவுகுடமும் ஒரே அளவாயிருந்து, மரக்கால் கலத்திலே பத்தில் ஒரு பங்கும், அளவுகுடம் கலத்திலே பத்தில் ஒரு பங்கும் பிடிக்கக்கடவது; கலத்தின்படியே அதின் அளவு நிருணயிக்கப்படுவதாக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பரிசுத்த பங்காகப் படைக்கப்பட்டதற்கும் நகரத்தின் காணியாட்சிக்கும் இந்தப்புறத்திலும் அந்தப்புறத்திலும், பரிசுத்த படைப்புக்குமுன்பாகவும், நகரத்தின் காணிக்குமுன்பாகவும், அதிபதியினுடைய பங்கு மேற்கிலே மேற்புறமாகவும் கிழக்கிலே கீழ்ப்புறமாகவும் இருப்பதாக; அதின் நீளம் மேல்எல்லை துவக்கிக் கீழ் எல்லைமட்டும் பங்குகளில் ஒவ்வொன்றுக்கும் எதிராயிருக்கவேண்டும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மரக்காலும் அளவுகுடமும் ஒரே அளவாயிருந்து, மரக்கால் கலத்திலே பத்தில் ஒரு பங்கும், அளவுகுடம் கலத்திலே பத்தில் ஒரு பங்கும் பிடிக்கக்கடவது; கலத்தின்படியே அதின் அளவு நிருணயிக்கப்படுவதாக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பின்னும் இருபத்தையாயிரங்கோல் நீளமும் பதினாயிரங்கோல் அகலமுமான இடம் ஆலயத்தின் பணிவிடைக்காரராகிய லேவியருடையதாயிருக்கும்; அது அவர்களுடைய காணியாட்சி; அதில் இருபது அறைவீடுகளிருக்கவேண்டும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பின்னும் இருபத்தையாயிரங்கோல் நீளமும் பதினாயிரங்கோல் அகலமுமான இடம் ஆலயத்தின் பணிவிடைக்காரராகிய லேவியருடையதாயிருக்கும்; அது அவர்களுடைய காணியாட்சி; அதில் இருபது அறைவீடுகளிருக்கவேண்டும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பரிசுத்த பங்காகப் படைக்கப்பட்டதற்கு எதிரே நகரத்தின் காணியாட்சியாக ஐயாயிரங்கோல் அகலத்தையும் இருபத்தையாயிரங்கோல் நீளத்தையும் அளந்து கொடுப்பீர்களாக; அது இஸ்ரவேல் வம்சத்தாரனைவருக்கும் சொந்தமாயிருக்கும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பரிசுத்த பங்காகப் படைக்கப்பட்டதற்கு எதிரே நகரத்தின் காணியாட்சியாக ஐயாயிரங்கோல் அகலத்தையும் இருபத்தையாயிரங்கோல் நீளத்தையும் அளந்து கொடுப்பீர்களாக; அது இஸ்ரவேல் வம்சத்தாரனைவருக்கும் சொந்தமாயிருக்கும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சேக்கலானது இருபது கேரா; இருபது சேக்கலும் இருபத்தைந்து சேக்கலும் பதினைந்து சேக்கலும் உங்களுக்கு ஒரு இராத்தலாகும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நீங்கள் செலுத்த வேண்டிய காணிக்கையாவது: ஒரு கலம் கோதுமையிலே ஒரு மரக்காலில் ஆறிலொருபங்கையும், ஒரு கலம் வாற்கோதுமையிலே ஒரு மரக்காலில் ஆறிலொரு பங்கையும் படைக்கக்கடவீர்கள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நீங்கள் செலுத்த வேண்டிய காணிக்கையாவது: ஒரு கலம் கோதுமையிலே ஒரு மரக்காலில் ஆறிலொருபங்கையும், ஒரு கலம் வாற்கோதுமையிலே ஒரு மரக்காலில் ஆறிலொரு பங்கையும் படைக்கக்கடவீர்கள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ளவுகுடத்தால் அளக்கிற எண்ணெயின் கட்டளையாவது: பத்துக்குடம் பிடிக்கிற கலத்துக்குச் சரியான ஒரு ஜாடி எண்ணெயிலே பத்தில் ஒரு பங்கைப் படைப்பீர்களாக; பத்துஅளவுகுடம் ஒரு கலமாகும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இஸ்ரவேல் தேசத்திலே நல்லமேய்ச்சலை மேய்கிற மந்தையிலே இரு ஆடுகளில் ஒரு ஆடும், அவர்களுடைய பாவநிவாரணத்திற்காக போஜனபலியாகவும் தகனபலியாகவும் சமாதானபலியாகவும் செலுத்தப்படக்கடவதென்று கர்த்தராகிய ஆண்டவர் உரைக்கிறார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பரிசுத்த பங்காகப் படைக்கப்பட்டதற்கும் நகரத்தின் காணியாட்சிக்கும் இந்தப்புறத்திலும் அந்தப்புறத்திலும், பரிசுத்த படைப்புக்குமுன்பாகவும், நகரத்தின் காணிக்குமுன்பாகவும், அதிபதியினுடைய பங்கு மேற்கிலே மேற்புறமாகவும் கிழக்கிலே கீழ்ப்புறமாகவும் இருப்பதாக; அதின் நீளம் மேல்எல்லை துவக்கிக் கீழ் எல்லைமட்டும் பங்குகளில் ஒவ்வொன்றுக்கும் எதிராயிருக்கவேண்டும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இஸ்ரவேல் தேசத்திலே நல்லமேய்ச்சலை மேய்கிற மந்தையிலே இரு ஆடுகளில் ஒரு ஆடும், அவர்களுடைய பாவநிவாரணத்திற்காக போஜனபலியாகவும் தகனபலியாகவும் சமாதானபலியாகவும் செலுத்தப்படக்கடவதென்று கர்த்தராகிய ஆண்டவர் உரைக்கிறார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இஸ்ரவேலின் அதிபதிக்கு முன்பாக தேசத்தின் ஜனங்கள் எல்லோரும் இந்தக் காணிக்கையைச் செலுத்தக் கடனாளிகளாயிருக்கிறார்கள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இஸ்ரவேல் வம்சத்தார் கூடிவரக் குறிக்கப்பட்ட சகல பண்டிகைகளிலும் மாதப்பிறப்புகளிலும் ஓய்வுநாட்களிலும் தகனபலிகளையும் போஜனபலிகளையும் பானபலிகளையும் செலுத்துவது அதிபதியின்மேல் சுமந்த கடனாயிருக்கும்; அவன் இஸ்ரவேல் வம்சத்தாருக்காகப் பாவநிவாரணம்பண்ணும்படிக்குப் பாவநிவாரணபலியையும் போஜனபலியையும் தகனபலியையும் சமாதானபலியையும் படைப்பானாக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இஸ்ரவேல் வம்சத்தார் கூடிவரக் குறிக்கப்பட்ட சகல பண்டிகைகளிலும் மாதப்பிறப்புகளிலும் ஓய்வுநாட்களிலும் தகனபலிகளையும் போஜனபலிகளையும் பானபலிகளையும் செலுத்துவது அதிபதியின்மேல் சுமந்த கடனாயிருக்கும்; அவன் இஸ்ரவேல் வம்சத்தாருக்காகப் பாவநிவாரணம்பண்ணும்படிக்குப் பாவநிவாரணபலியையும் போஜனபலியையும் தகனபலியையும் சமாதானபலியையும் படைப்பானாக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இஸ்ரவேல் வம்சத்தார் கூடிவரக் குறிக்கப்பட்ட சகல பண்டிகைகளிலும் மாதப்பிறப்புகளிலும் ஓய்வுநாட்களிலும் தகனபலிகளையும் போஜனபலிகளையும் பானபலிகளையும் செலுத்துவது அதிபதியின்மேல் சுமந்த கடனாயிருக்கும்; அவன் இஸ்ரவேல் வம்சத்தாருக்காகப் பாவநிவாரணம்பண்ணும்படிக்குப் பாவநிவாரணபலியையும் போஜனபலியையும் தகனபலியையும் சமாதானபலியையும் படைப்பானாக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கர்த்தராகிய ஆண்டவர் சொல்லுகிறது என்னவென்றால்: முதலாம்மாதம் முதலாந்தேதியிலே நீ பழுதற்ற ஒரு காளையைக் கொண்டுவந்து, பரிசுத்தஸ்தலத்துக்குப் பாவநிவிர்த்தி செய்வாயாக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கர்த்தராகிய ஆண்டவர் சொல்லுகிறது என்னவென்றால்: முதலாம்மாதம் முதலாந்தேதியிலே நீ பழுதற்ற ஒரு காளையைக் கொண்டுவந்து, பரிசுத்தஸ்தலத்துக்குப் பாவநிவிர்த்தி செய்வாயாக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பாவநிவாரணபலியின் இரத்தத்திலே கொஞ்சம் ஆசாரியன் எடுத்து, ஆலயத்தின் வாசல் நிலைகளிலும், பலிபீடத்துச் சட்டத்தின் நாலு கோடிகளிலும், உட்பிராகாரத்தின வாசல்நிலைகளிலும் பூசக்கடவன்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பாவநிவாரணபலியின் இரத்தத்திலே கொஞ்சம் ஆசாரியன் எடுத்து, ஆலயத்தின் வாசல் நிலைகளிலும், பலிபீடத்துச் சட்டத்தின் நாலு கோடிகளிலும், உட்பிராகாரத்தின வாசல்நிலைகளிலும் பூசக்கடவன்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பிழைசெய்தவனுக்காகவும், அறியாமல் தப்பிதம் செய்தவனுக்காகவும் அந்தப்பிரகாரமாக ஏழாந்தேதியிலும் செய்வாயாக; இவ்விதமாய் ஆலயத்துக்குப் பாவநிவர்த்தி செய்வாயாக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பரிசுத்த பங்காகப் படைக்கப்பட்டதற்கும் நகரத்தின் காணியாட்சிக்கும் இந்தப்புறத்திலும் அந்தப்புறத்திலும், பரிசுத்த படைப்புக்குமுன்பாகவும், நகரத்தின் காணிக்குமுன்பாகவும், அதிபதியினுடைய பங்கு மேற்கிலே மேற்புறமாகவும் கிழக்கிலே கீழ்ப்புறமாகவும் இருப்பதாக; அதின் நீளம் மேல்எல்லை துவக்கிக் கீழ் எல்லைமட்டும் பங்குகளில் ஒவ்வொன்றுக்கும் எதிராயிருக்கவேண்டும்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பிழைசெய்தவனுக்காகவும், அறியாமல் தப்பிதம் செய்தவனுக்காகவும் அந்தப்பிரகாரமாக ஏழாந்தேதியிலும் செய்வாயாக; இவ்விதமாய் ஆலயத்துக்குப் பாவநிவர்த்தி செய்வாயாக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முதலாம் மாதம் பதினாலாந்தேதியிலே புளிப்பில்லாத அப்பம் புசிக்கப்படுகிற ஏழுநாள் பண்டிகையாகிய பஸ்கா ஆரம்பமாகும்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முதலாம் மாதம் பதினாலாந்தேதியிலே புளிப்பில்லாத அப்பம் புசிக்கப்படுகிற ஏழுநாள் பண்டிகையாகிய பஸ்கா ஆரம்பமாகும்.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அந்நாளிலே அதிபதி தன்னிமித்தமும் தேசத்து எல்லா ஜனங்களிநிமித்தமும் பாவநிவாரணத்துக்காக ஒரு காளையைப் படைப்பானாக.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அந்நாளிலே அதிபதி தன்னிமித்தமும் தேசத்து எல்லா ஜனங்களிநிமித்தமும் பாவநிவாரணத்துக்காக ஒரு காளையைப் படைப்பானாக.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ஏழுநாள் பண்டிகையில், அவன் அந்த ஏழுநாளும் தினந்தோறும் கர்த்தருக்குத் தகனபலியாகப் பழுதற்ற ஏழு காளைகளையும் ஏழு ஆட்டுக்கடாக்களையும், பாநிவாரணபலியாக ஒரு வெள்ளாட்டுக்கடாவையும் தினந்தோறும் படைப்பானாக.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ஏழுநாள் பண்டிகையில், அவன் அந்த ஏழுநாளும் தினந்தோறும் கர்த்தருக்குத் தகனபலியாகப் பழுதற்ற ஏழு காளைகளையும் ஏழு ஆட்டுக்கடாக்களையும், பாநிவாரணபலியாக ஒரு வெள்ளாட்டுக்கடாவையும் தினந்தோறும் படைப்பானாக.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ஒவ்வொரு காளையோடே ஒரு மரக்கால் மாவும் ஒவ்வொரு ஆட்டுக்கடாவோடே ஒரு மரக்கால் மாவுமான போஜனபலியையும் ஒவ்வொரு மரக்கால் மாவோடே ஒருபடி எண்ணெயையும் படைப்பானாக.]]></a:t>
            </a:r>
          </a:p>
        </p:txBody>
      </p:sp>
    </p:spTree>
  </p:cSld>
</p:notes>
</file>

<file path=ppt/notesSlides/notesSlide4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ஏழாம் மாதம் பதினைந்தாந்தேதியில் ஆரம்பமாகிற பண்டிகையிலே அவன் அப்படியே ஏழுநாளும் அதற்குச் சரியானபிரகாரமாகப் பாவநிவாரணபலிகளையும் தகனபலிகளையும் போஜனபலிகளையும், எண்ணெயையும் படைக்கக்கடவன்.]]></a:t>
            </a:r>
          </a:p>
        </p:txBody>
      </p:sp>
    </p:spTree>
  </p:cSld>
</p:notes>
</file>

<file path=ppt/notesSlides/notesSlide4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ஏழாம் மாதம் பதினைந்தாந்தேதியில் ஆரம்பமாகிற பண்டிகையிலே அவன் அப்படியே ஏழுநாளும் அதற்குச் சரியானபிரகாரமாகப் பாவநிவாரணபலிகளையும் தகனபலிகளையும் போஜனபலிகளையும், எண்ணெயையும் படைக்கக்கடவன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இது அவனுக்கு இஸ்ரவேலிலே காணிபூமியாக இருக்கக்கடவது; என் அதிபதிகள் இனி என் ஜனத்தை ஒடுக்காமல் தேசத்த இஸ்ரவேல் வம்சத்தாருக்கு அவர்களுடைய கோத்திரங்களுக்குத் தக்கதாக விட்டுவிடுவார்களாக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இது அவனுக்கு இஸ்ரவேலிலே காணிபூமியாக இருக்கக்கடவது; என் அதிபதிகள் இனி என் ஜனத்தை ஒடுக்காமல் தேசத்த இஸ்ரவேல் வம்சத்தாருக்கு அவர்களுடைய கோத்திரங்களுக்குத் தக்கதாக விட்டுவிடுவார்களாக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நீங்கள் சுதந்தரித்துக்கொள்ளும்படி தேசத்தைச் சீட்டுப்போட்டுப் பங்கிடும்போது, தேசத்தில் இருபத்தையாயிரங்கோல் நீளமும், பதினாயிரங்கோல் அகலமுமான பரிசுத்த பங்கைக் கர்த்தருக்கு அர்ப்பிதமாகப் பிரித்து வைக்கக்கடவீர்கள்; இது தன் சுற்றெல்லை எங்கும் பரிசுத்தமாயிருக்கும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நீங்கள் சுதந்தரித்துக்கொள்ளும்படி தேசத்தைச் சீட்டுப்போட்டுப் பங்கிடும்போது, தேசத்தில் இருபத்தையாயிரங்கோல் நீளமும், பதினாயிரங்கோல் அகலமுமான பரிசுத்த பங்கைக் கர்த்தருக்கு அர்ப்பிதமாகப் பிரித்து வைக்கக்கடவீர்கள்; இது தன் சுற்றெல்லை எங்கும் பரிசுத்தமாயிருக்கும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இதிலே பரிசுத்த ஸ்தலத்துக்கென்று ஐந்நூறு கோல் நீளமும் ஐந்நூறு கோல் அகலமுமான நாற்சதுரம் அளக்கப்படக்கடவது; அதற்குச் சுற்றிலும் ஐம்பது முழமான வெளிநிலம் இருக்கவேண்டும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0655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8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9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5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યહોવા મારા માલિક કહે છે: “હે ઇસ્રાએલના સરદારો, મારા લોકોને તેઓના પોતાના દેશમાં લૂંટવાનું અન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5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છેતરવાનું તથા તેઓને દેશમાંથી હાંકી કાઢવાનું બંધ કરો. પણ હંમેશા, નીતિમત્તાને માર્ગે અને ન્યાયન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5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માગેર્ ચાલો અને પ્રામાણિક બનો,” એમ યહોવા મારા માલિક કહે 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5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બધી જમીનમાંથી તમારે 25,000 હાથ લાંબો અને 10,000 હાથ પહોળો ટુકડો અલગ કાઢવો. એમાં મંદિર આવશે. એ પરમ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5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પવિત્ર હશ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5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“તમારે સાચાં માપ અને વજન વાપરવાં, તમારો ભરવાનો એફાહ સાચો હોવો જોઇએ, તમારો બાથ સાચો હોવો જોઇએ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આ સમગ્ર વિસ્તાર દેશનો પવિત્ર ભાગ ગણાશે. અને યહોવાની સંમુખ રહીને પવિત્ર સ્થાનમાં જેઓ સેવા કરે છ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5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તે યાજકોના ઘરો અને મારું પવિત્રસ્થાન બાંધવા ઉપયોગમાં લેવાશ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5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પ્રવાહી અને અપ્રવાહી વસ્તુઓના માપ માટે હોમેર તે તમારું અધિકૃત કરેલું એકમ રહેશે. અપ્રવાહી વસ્તુઓ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5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માટે નાનું એકમ એફાહ રહેશે અને પ્રવાહી વસ્તુઓ માટે બાથ રહેશે; બંને એફાહ અને બાથ, હોમેરના દશમાં ભાગ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5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રાજકુમાર માટે પણ જમીન અલગ રાખવામાં આવશે. રાજકુમારની મિલકત પવિત્ર વિસ્તારની બન્ને બાજુએ હશે. અન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5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જેટલું 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5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બાકીની જમીનનો ભાગ મંદિરના પરચૂરણ કામો કરતા લેવીઓ માટે રાખવો. એની માલિકી તેમની ગણાશે. એમાં તેમન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5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વસવા માટે જગ્યાઓ હશ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5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“પવિત્ર ભૂમિની પાસે અડીને 25,000 હાથ લાંબો અને 5,000 હાથ પહોળો જમીનનો ટુકડો સર્વ ઇસ્રાએલના લોકો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5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માટે ખુલ્લો રહેશ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5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તમારો વજન કરવાનો વીસ શેકેલ ગેરાહનો હોવો જોઇએ અને માનેહ 60 શેકેલનો હોવો જોઇએ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5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“આ ખાસ ભેટ તમારે રાજકર્તાને આપવાની રહેશે; એક હોમેર ઘઉંમાંથી એફાહનો છઠ્ઠોભાગ, ને એક હોમેર જવમાંથી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5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એફાહનો છઠ્ઠો ભાગ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5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અને તમારા જૈતતેલનો એક ટકા ભાગ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5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ઇસ્રાએલના સારી રીતે પાણી પાયેલા મેદાનોમાં ચારેલા ધેટામાંથી 200 ઘેટાંએ તમારે એક ઘેટું વિશેષ અર્પણ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5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નગરની મિલકત પૂર્વતરફ અને પશ્ચિમ તરફ હશે. દરેક બાજુની લંબાઇ બીજાં કુળોને આપવામાં આવેલી જમીન જેટલી જ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5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તરીકે.“ખાદ્યાર્પણ તરીકે, દહનાર્પણ તરીકે અને શાંત્યર્પણ તરીકે આપવુ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5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“ઇસ્રાએલના બધા લોકોએ આ પ્રમાણેની ખાસ ભેટ રાજકુમાર આગળ લઇ જવી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5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અને રાજકુમાર ઇસ્રાએલની સમગ્ર પ્રજા તરફથી મારા ધણીને ચંદ્રદર્શનોએ, સાબ્બાથોએ અને બાકીના બધા ખાસ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5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તહેવારોએ દહનાર્પણો, ખાદ્યાર્પણો અને પેયાર્પણો પૂરા પાડશે. ઇસ્રાએલના લોકોનાં પાપના પ્રાયશ્ચિત માટ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5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પાપાર્થાર્પણો, ખાદ્યાર્પણો, દહનાર્પણો અને શાંત્યર્પણો પૂરા પાડશે.”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5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આ યહોવા મારા માલિકના વચન છે: “પહેલાં મહિનાના પહેલા દિવસે તમારે ખોડખાંપણ વગરનો એક વાછરડો ધરાવી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5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મંદિરની શુદ્ધિ કરવી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5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યાજકે વધ કરેલા પાપાર્થાર્પણનું લોહી લઇ તે મંદિરના ઉબરે, યજ્ઞવેદીને ચાર ખૂણે અને અંદરની ઓસરીન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5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બારણાની બારસાખે લગાડવુ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5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જો કોઇ પણ વ્યકિતએ ભૂલથી કે અજ્ઞાનતાથી પાપ કર્યું હોય તો તે માટે તે મહિનાના સાતમા દિવસે પણ 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5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હશ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5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પ્રમાણે કરવું. મંદિર માટે આ રીતે તમારે પ્રાયશ્ચિત કરવુ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5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“પહેલા મહિનાના ચૌદમા દિવસે તમારે પાસ્ખાનો તહેવાર ઊજવવાની શરૂઆત કરવી. સાત દિવસ સુધી સૌએ બેખમી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5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રોટલી જ ખાવી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5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ઉત્સવને પહેલે દિવસે સરદારોએ પોતાનાં અને ઇસ્ત્રાએલની પ્રજાના પાપને માટે એક બળદને પાપાર્થાર્પણ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5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તરીકે ધરાવવો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5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ઉત્સવના દિવસે તેણે ખોડખાંપણ વગરના સાત બળદો અને ખોંડખાંપણ વગરના સાત મેંઢાને દહનાપર્ણ તરીક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5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યહોવાને બલિ ચઢાવવા. અને તેણે પાપાર્થાર્પણ તરીકે દરરોજ એક બકરો હોમવો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5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હોમેલા દરેક બળદ અને ઘેટાં દીઠ સત્તર કિલો ખાદ્યાર્પણ અને ત્રણ લિટર જૈતૂનનું તેલ પણ ચઢાવવા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5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સાતમા મહિનાના પંદરમાં દિવસે શરૂ થતાં માંડવાપર્વ માટે પણ તેણે સાતે સાત દિવસ આવો જ બલિ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5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પાપાર્થાર્પણ, દહનાર્પણ, ખાદ્યાર્પણ અને જૈતૂનના તેલના અર્પણ ચઢાવવા.”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5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ઇસ્રાએલની જમીનમાં આ ભાગ રાજકુમારની મિલકત ગણાશે, જેથી તેઓ લોકોને ત્રાસ ન આપે અને દેશનો બાકીનો ભાગ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ઇસ્રાએલના વંશજો પાસે રહેવા દે.”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5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“જ્યારે તમે ચિઠ્ઠી નાખીને વંશો વચ્ચે જમીનની વહેંચણી કરો ત્યારે 25,000 હાથ લાંબી અને 25,000 હાથ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5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પહોળી જમીન યહોવા માટે જુદી કાઢવી. એ બધી જ જમીન પવિત્ર ગણાશ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5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આ જમીનમાંથી 500 હાથ લાંબો અને 50 હાથ જમીનનો પટ્ટો ખાલી રાખવો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5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3">
  <a:themeElements>
    <a:clrScheme name="Theme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49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2026-06-03T12:37:57Z</dcterms:created>
  <dcterms:modified xsi:type="dcterms:W3CDTF">2026-06-03T12:37:57Z</dcterms:modified>
  <dc:title>எசேக்கியேல் : 45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