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னிமித்தம், என்னிமித்தமே அப்படிச் செய்வேன்; என் நாமத்தின் பரிசுத்தம் எப்படிக் குலைக்கப்படலாம்? என் மகிமையை நான் வேறொருவருக்குங்கொட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யாக்கோபே, நான் அழைத்திருக்கிற இஸ்ரவேலே, எனக்குச் செவிகொடு; நான் அவரே, நான் முந்தினவரும் நான் பிந்தினவருமாமே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யாக்கோபே, நான் அழைத்திருக்கிற இஸ்ரவேலே, எனக்குச் செவிகொடு; நான் அவரே, நான் முந்தினவரும் நான் பிந்தினவருமாமே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 கரமே பூமியை அஸ்திபாரப்படுத்தி, என் வலதுகை வானங்களை அளவிட்டது; நான் அவைகளுக்குக் கட்டளையிட, அவைகள் அனைத்தும் நிற்க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 கரமே பூமியை அஸ்திபாரப்படுத்தி, என் வலதுகை வானங்களை அளவிட்டது; நான் அவைகளுக்குக் கட்டளையிட, அவைகள் அனைத்தும் நிற்க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ெல்லாரும் கூடிவந்து கேளுங்கள்; கர்த்தருக்குப் பிரியமானவன் அவருக்குச் சித்தமானதைப் பாபிலோனில் செய்வான்; அவன் புயம் கல்தேயரின்மேல் இருக்கும் என்பதை இவர்களில் அறிவித்தவன் யார்?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ெல்லாரும் கூடிவந்து கேளுங்கள்; கர்த்தருக்குப் பிரியமானவன் அவருக்குச் சித்தமானதைப் பாபிலோனில் செய்வான்; அவன் புயம் கல்தேயரின்மேல் இருக்கும் என்பதை இவர்களில் அறிவித்தவன் யார்?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ெல்லாரும் கூடிவந்து கேளுங்கள்; கர்த்தருக்குப் பிரியமானவன் அவருக்குச் சித்தமானதைப் பாபிலோனில் செய்வான்; அவன் புயம் கல்தேயரின்மேல் இருக்கும் என்பதை இவர்களில் அறிவித்தவன் யார்?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, நானே அதைச் சொன்னேன்; நான் அவனை அழைத்தேன்; நான் அவனை வரப்பண்ணினேன்; அவன் வழி வாய்க்க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, நானே அதைச் சொன்னேன்; நான் அவனை அழைத்தேன்; நான் அவனை வரப்பண்ணினேன்; அவன் வழி வாய்க்க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ைகள் ஆதிமுதற்கொண்டு அல்ல, இப்பொழுதே உண்டாக்கப்பட்டன; இதோ, அவைகளை அறிவேன் என்று நீ சொல்லாதபடிக்கு, இந்நாட்களுக்கு முன்னே நீ அவைகளைக் கேள்விப்படவில்ல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ங்கள் என் சமீபத்தில் வந்து நான் சொல்வதைக் கேளுங்கள்; நான் ஆதிமுதற்கொண்டு அந்தரங்கத்தில் பேசவில்லை; அது உண்டான காலந்துவக்கி அங்கே நான் இருந்தேன்; இப்பொழுதோ கர்த்தராகிய ஆண்டவரும், அவருடைய ஆவியும் என்னை அனுப்புகி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ங்கள் என் சமீபத்தில் வந்து நான் சொல்வதைக் கேளுங்கள்; நான் ஆதிமுதற்கொண்டு அந்தரங்கத்தில் பேசவில்லை; அது உண்டான காலந்துவக்கி அங்கே நான் இருந்தேன்; இப்பொழுதோ கர்த்தராகிய ஆண்டவரும், அவருடைய ஆவியும் என்னை அனுப்புகி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ங்கள் என் சமீபத்தில் வந்து நான் சொல்வதைக் கேளுங்கள்; நான் ஆதிமுதற்கொண்டு அந்தரங்கத்தில் பேசவில்லை; அது உண்டான காலந்துவக்கி அங்கே நான் இருந்தேன்; இப்பொழுதோ கர்த்தராகிய ஆண்டவரும், அவருடைய ஆவியும் என்னை அனுப்புகி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ஸ்ரவேலின் பரிசுத்தராயிருக்கிற உன் மீட்பரான கர்த்தர் சொல்லுகிறதாவது: பிரயோஜனமாயிருக்கிறதை உனக்குப் போதித்து, நீ நடக்கவேண்டிய வழியிலே உன்னை நடத்துகிற உன் தேவனாகிய கர்த்தர் நானே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ஸ்ரவேலின் பரிசுத்தராயிருக்கிற உன் மீட்பரான கர்த்தர் சொல்லுகிறதாவது: பிரயோஜனமாயிருக்கிறதை உனக்குப் போதித்து, நீ நடக்கவேண்டிய வழியிலே உன்னை நடத்துகிற உன் தேவனாகிய கர்த்தர் நானே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, என் கற்பனைகளைக் கவனித்தாயானால் நலமாயிருக்கும்; அப்பொழுது உன் சமாதானம் நதியைப்போலும், உன் நீதி சமுத்திரத்தின் அலைகளைப்போலும் இருக்க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, என் கற்பனைகளைக் கவனித்தாயானால் நலமாயிருக்கும்; அப்பொழுது உன் சமாதானம் நதியைப்போலும், உன் நீதி சமுத்திரத்தின் அலைகளைப்போலும் இருக்க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உன் சந்ததி மணலத்தனையாகவும், உன் கர்ப்பப்பிறப்பு அதின் அணுக்களத்தனையாகவும் இருக்கும்; அப்பொழுது அதின் பெயர் நம்மை விட்டு அற்றுப்போகாமலும் அழிக்கப்படாமலும் இருக்க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உன் சந்ததி மணலத்தனையாகவும், உன் கர்ப்பப்பிறப்பு அதின் அணுக்களத்தனையாகவும் இருக்கும்; அப்பொழுது அதின் பெயர் நம்மை விட்டு அற்றுப்போகாமலும் அழிக்கப்படாமலும் இருக்க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ாபிலோனிலிருந்து புறப்படுங்கள்; கல்தேயரைவிட்டு ஓடிவாருங்கள்; கர்த்தர் தம்முடைய தாசனாகிய யாக்கோபை மீட்டுக்கொண்டாரென்று சொல்லுங்கள்; இதைக் கெம்பீரசத்தமாய்க் கூறிப் பிரசித்தப்படுத்துங்கள் பூமியின் கடையாந்தரமட்டும் வெளிப்படுத்துங்கள் என்கி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ைகள் ஆதிமுதற்கொண்டு அல்ல, இப்பொழுதே உண்டாக்கப்பட்டன; இதோ, அவைகளை அறிவேன் என்று நீ சொல்லாதபடிக்கு, இந்நாட்களுக்கு முன்னே நீ அவைகளைக் கேள்விப்படவில்லை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ாபிலோனிலிருந்து புறப்படுங்கள்; கல்தேயரைவிட்டு ஓடிவாருங்கள்; கர்த்தர் தம்முடைய தாசனாகிய யாக்கோபை மீட்டுக்கொண்டாரென்று சொல்லுங்கள்; இதைக் கெம்பீரசத்தமாய்க் கூறிப் பிரசித்தப்படுத்துங்கள் பூமியின் கடையாந்தரமட்டும் வெளிப்படுத்துங்கள் என்கி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ாபிலோனிலிருந்து புறப்படுங்கள்; கல்தேயரைவிட்டு ஓடிவாருங்கள்; கர்த்தர் தம்முடைய தாசனாகிய யாக்கோபை மீட்டுக்கொண்டாரென்று சொல்லுங்கள்; இதைக் கெம்பீரசத்தமாய்க் கூறிப் பிரசித்தப்படுத்துங்கள் பூமியின் கடையாந்தரமட்டும் வெளிப்படுத்துங்கள் என்கி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 அவர்களை வனாந்தரங்களில் நடத்தும்போது, அவர்களுக்குத் தாகவிடாயிருந்ததில்லை; கன்மலையிலிருந்து தண்ணீரை அவர்களுக்குச் சுரக்கப்பண்ணினார், கன்மலையைப் பிளந்தார், தண்ணீர் ஓடிவந்த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 அவர்களை வனாந்தரங்களில் நடத்தும்போது, அவர்களுக்குத் தாகவிடாயிருந்ததில்லை; கன்மலையிலிருந்து தண்ணீரை அவர்களுக்குச் சுரக்கப்பண்ணினார், கன்மலையைப் பிளந்தார், தண்ணீர் ஓடிவந்த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ுன்மார்க்கருக்குச் சமாதானம் இல்லையென்று கர்த்தர் சொல்லுகி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ென்னும் பெயர்பெற்று, யூதாவின் நீரூற்றிலிருந்து சுரந்தவர்களும், கர்த்தருடைய நாமத்தின்மேல் ஆணையிட்டு, உண்மையும் நீதியும் இல்லாமல் இஸ்ரவேலின் தேவனை அறிக்கையிடுகிறவர்களுமான யாக்கோபின் வம்சத்தாரே, கேளுங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ென்னும் பெயர்பெற்று, யூதாவின் நீரூற்றிலிருந்து சுரந்தவர்களும், கர்த்தருடைய நாமத்தின்மேல் ஆணையிட்டு, உண்மையும் நீதியும் இல்லாமல் இஸ்ரவேலின் தேவனை அறிக்கையிடுகிறவர்களுமான யாக்கோபின் வம்சத்தாரே, கேளுங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ென்னும் பெயர்பெற்று, யூதாவின் நீரூற்றிலிருந்து சுரந்தவர்களும், கர்த்தருடைய நாமத்தின்மேல் ஆணையிட்டு, உண்மையும் நீதியும் இல்லாமல் இஸ்ரவேலின் தேவனை அறிக்கையிடுகிறவர்களுமான யாக்கோபின் வம்சத்தாரே, கேளுங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தங்களைப் பரிசுத்த நகரத்தார் என்று சேனைகளின் கர்த்தர் என்னும் நாமமுள்ள இஸ்ரவேலின் தேவன்மேல் பற்றுதலாயிருக்கிற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தங்களைப் பரிசுத்த நகரத்தார் என்று சேனைகளின் கர்த்தர் என்னும் நாமமுள்ள இஸ்ரவேலின் தேவன்மேல் பற்றுதலாயிருக்கிற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கேள்விப்படவுமில்லை, அறியவுமில்லை; ஆதிமுதல் உன் செவி திறந்திருக்கவுமில்லை; நீ துரோகம்பண்ணுவாயென்பதையும், தாயின் கர்ப்பந்தொடங்கி நீ மீறுகிற பெயர்பெற்றதையும் அறிந்திருக்கிற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ூர்வகாலத்தில் நடந்தவைகளை ஆதிமுதல் அறிவித்தேன், அவைகள் என் வாயிலிருந்து பிறந்தன, அவைகளை வெளிப்படுத்தினேன்; அவைகளைச் சடிதியாய்ச் செய்தேன், அவைகள் நடந்தன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ூர்வகாலத்தில் நடந்தவைகளை ஆதிமுதல் அறிவித்தேன், அவைகள் என் வாயிலிருந்து பிறந்தன, அவைகளை வெளிப்படுத்தினேன்; அவைகளைச் சடிதியாய்ச் செய்தேன், அவைகள் நடந்தன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கடினமுள்ளவனென்றும், உன் பிடரி நரம்பு இரும்பென்றும், உன் நெற்றி வெண்கலமென்றும் அறிந்திருக்கிறே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கடினமுள்ளவனென்றும், உன் பிடரி நரம்பு இரும்பென்றும், உன் நெற்றி வெண்கலமென்றும் அறிந்திருக்கிற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: என் விக்கிரகம் அவைகளைச் செய்ததென்றும், நான் செய்த சுரூபமும், நான் வார்ப்பித்த விக்கிரகமும் அவைகளைக் கட்டளையிட்டதென்றும் நீ சொல்லாதபடிக்கு, நான் அவைகளை முன்னமே உனக்கு அறிவித்து, அவைகள் வராததற்குமுன்னே உனக்கு வெளிப்படுத்தின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: என் விக்கிரகம் அவைகளைச் செய்ததென்றும், நான் செய்த சுரூபமும், நான் வார்ப்பித்த விக்கிரகமும் அவைகளைக் கட்டளையிட்டதென்றும் நீ சொல்லாதபடிக்கு, நான் அவைகளை முன்னமே உனக்கு அறிவித்து, அவைகள் வராததற்குமுன்னே உனக்கு வெளிப்படுத்தின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ைகளைக் கேள்விப்பட்டாயே, அவைகளையெல்லாம் பார், இப்பொழுது நீங்களும் அவைகளை அறிவிக்கலாமல்லவோ? இதுமுதல் புதியவைகளானவைகளையும், நீ அறியாத மறைபொருளானவைகளையும் உனக்குத் தெரிவிக்கிற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ைகளைக் கேள்விப்பட்டாயே, அவைகளையெல்லாம் பார், இப்பொழுது நீங்களும் அவைகளை அறிவிக்கலாமல்லவோ? இதுமுதல் புதியவைகளானவைகளையும், நீ அறியாத மறைபொருளானவைகளையும் உனக்குத் தெரிவிக்கிறே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ைகளைக் கேள்விப்பட்டாயே, அவைகளையெல்லாம் பார், இப்பொழுது நீங்களும் அவைகளை அறிவிக்கலாமல்லவோ? இதுமுதல் புதியவைகளானவைகளையும், நீ அறியாத மறைபொருளானவைகளையும் உனக்குத் தெரிவிக்கிற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கேள்விப்படவுமில்லை, அறியவுமில்லை; ஆதிமுதல் உன் செவி திறந்திருக்கவுமில்லை; நீ துரோகம்பண்ணுவாயென்பதையும், தாயின் கர்ப்பந்தொடங்கி நீ மீறுகிற பெயர்பெற்றதையும் அறிந்திருக்கிற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் நாமத்தினிமித்தம் என் கோபத்தை நிறுத்திவைத்தேன்; உன்னைச் சங்கரிக்காதபடிக்கு நான் என் புகழ்ச்சியினிமித்தம் உன்மேல் பொறுமையாயிருப்ப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் நாமத்தினிமித்தம் என் கோபத்தை நிறுத்திவைத்தேன்; உன்னைச் சங்கரிக்காதபடிக்கு நான் என் புகழ்ச்சியினிமித்தம் உன்மேல் பொறுமையாயிருப்ப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ோ, உன்னைப் புடமிட்டேன்; ஆனாலும் வெள்ளியைப்போலல்ல, உபத்திரவத்தின் குகையிலே உன்னைத் தெரிந்துகொண்ட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னிமித்தம், என்னிமித்தமே அப்படிச் செய்வேன்; என் நாமத்தின் பரிசுத்தம் எப்படிக் குலைக்கப்படலாம்? என் மகிமையை நான் வேறொருவருக்குங்கொட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રું ગૌરવ બીજા કોઇને આપીશ નહિ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યહોવા કહે છે, “હે યાકૂબના વંશજો, મારા પસંદ કરેલા ઇસ્રાએલીઓ, મને સાંભળો! હું જ દેવ છું. હું જ આદ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ું અને હું જ અંત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મેં મારે પોતાને હાથે આ પૃથ્વીનો પાયો નાખ્યો હતો, અને આ આકાશને પાથર્યું હતું. હું જ્યારે તે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ોલાવું છું ત્યારે તેઓ ઉભા થ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“તમે બધા એકઠા થાઓ અને સાંભળો, તમારી સર્વ મૂર્તિઓમાંથી કોણે તમને આ પ્રમાણે કહ્યું,” યહોવા કોરે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ઉપર પ્રેમ કરે છે. બાબિલનાં સામ્રાજ્યનો અંત લાવવા યહોવા તેનો ઉપયોગ કરશે. તે ખાલદીઓના સૈન્યનો વિના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“મેં મારી જાતે જ આ આગાહી કરી હતી અને કોરેશને હાંક મારીને બોલાવ્યો છે; હું તેને અહીં લઇ આવ્યો છ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ેને સફળ બનાવ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એ ઘટનાઓ પહેલાં બની નહોતી, અત્યારે જ મારી ઇચ્છાથી બને છે, એને વિષે તમે અત્યાર સુધી કશું સાંભળ્ય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મારી નજીક આવો, અને આ સાંભળો, શરુઆતથી જ હું જાહેરમાં જે થવાનું છે તે સ્પષ્ટ શબ્દોમાં કહેતો આવ્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ું અને આ બધું બન્યું તે બધો સમય હું હાજર હતો.”અને હવે મારા માલિક યહોવાએ મને પોતાના આત્મા સાથ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ોકલ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ઇસ્રાએલના પરમપવિત્ર દેવ યહોવા, તમારા તારક એમ કહે છે કે,“હું યહોવા તારો દેવ છું, હું તારા હિ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ટે તને શીખવું છું, તારે જે માગેર્ જવું જોઇએ તે માગેર્ હું તને લઇ જાઉં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તેં જો મારી આજ્ઞાઓ કાને ધરી હોત તો કેવું સારું થાત! તારી સુખસમૃદ્ધિ સદા સરિતા સમી વહેતી હોત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જય પામીને તું સાગરના તરંગો જેમ ઊછળતો રહ્યો હોત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તારી સંતતિની સંખ્યા રેતી જેટલી અને તારા વંશજો તેના કણ જેટલા થયા હોત અને તેમનાં નામ મારી નજ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ગળથી ભૂંસાઇ ગયા ન હોત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છતાં હજી બાબિલમાંથી બહાર ચાલ્યા જાઓ. ખાલદીઓ પાસેથી ભાગી જાઓ, અને ત્યાંથી પાછા ફરતાં હર્ષનાદ સાથ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થી, જેથી તમે એમ ન કહો કે, ‘અરે! આ તો અમે જાણતા હતા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ોકાર કરો, ધોષણા કરો, અને પૃથ્વીના છેડા સુધી એના સમાચાર મોકલો કે, “યહોવાએ પોતાના સેવક યાકૂબ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ંશજોનો ઉદ્ધાર કર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તેમણે તેઓને અરણ્યમાંથી દોર્યા ત્યારે તેઓને તરસ વેઠવી પડી નહોતી. કારણ કે તેણે તેમને માટે ખડકમાં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ણી કાઢયું હતું; તેણે ખડકને તોડી નાખ્યો અને પાણી ખળખળ કરતું વહેવા લાગ્ય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પરંતુ યહોવા કહે છે, “દુષ્ટોને કદી સુખશાંતિ હોતી નથી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યહોવા કહે છે, “હે યાકૂબના વંશજો. તમે સાંભળો, તમે ઇસ્રાએલને નામે ઓળખાઓ છો, તમે યહૂદાના ફરજંદો છો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ે યહોવાના નામે સમ ખાઓ છો અને ઇસ્રાએલના દેવની ભકિત કરવાનો દાવો કરો છો, પણ સાચેસાચ કે સાચી શ્રદ્ધા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હિ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અને છતાં તમે પોતાને પવિત્ર નગરીના નાગરિક કહેવડાવો છો અને જેનું નામ સૈન્યોના દેવ યહોવા છે એ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ઇસ્રાએલના દેવ પર આધાર રાખો છ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હા, હું તને સંપૂર્ણ નવી બાબતો કહેવાનો છું, કારણ કે હું સારી રીતે જાણું છું કે તું દગાબાજ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યહોવા કહે છે, “ભૂતકાળના બનાવોની મેં અગાઉથી આગાહી કરી હતી, મારે પોતાને મોઢે મેં એ જાહેર કર્ય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ું, અને પછી એકાએક મેં અમલ કર્યો અને એ સાચું પડ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મને ખબર હતી કે તમે હઠીલા હતા, તારા ડોકના સ્નાયુઓ લોખંડ જેવા હતા, અને તારું કપાળ પિત્તળ જેવ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ેથી મેં તમને લાંબા સમય પહેલાંથી એ બધું કહી રાખ્યું હતું, જેથી તમે એમ ન કહી શકો કે, ‘આ તો મા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ૂર્તિએ કર્યુ છે, મારી કોતરેલી અને ઢાળેલી મૂર્તિઓના હુકમથી એ બન્યું છે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“તમે મારા ભવિષ્યકથનો વિષે સાંભળ્યું છે અને તેમને પરિપૂર્ણ થતાં પણ જોયા છે. છતાં તેની સાથે સહમ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વાની તેં સંમત્તિ દર્શાવી નથી. હવે હું તને નવી બાબતો વિષે કહું છું જે મેં અગાઉ કહ્યું નથી, હું ત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ક ગુપ્ત બાબત કહું છું જે તેં પહેલા સાંભળી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ાળપણથી જ તું બંડખોર છે, તું ષ્ટતાથી ભરેલ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મારા નામની માટે મેં મારા ક્રોધને રોકી રાખ્યો હતો, મારી પ્રતિષ્ઠાને માટે મેં સંયમ રાખ્યો હત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ારો નાશ નહોતો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મેં તને વિશુદ્ધ કર્યો, પણ ચાંદી જેવો નહિ. મેં તને મુશ્કેલીઓની ભઠ્ઠીમાં તાપ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કેવળ મારા પોતાના માટે, હા, મારા પોતાના માટે, હું કાર્ય કરીશ, જેથી મારું નામ ષ્ટ થાય નહિ, હ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2026-09-07T04:54:42Z</dcterms:created>
  <dcterms:modified xsi:type="dcterms:W3CDTF">2026-09-07T04:54:42Z</dcterms:modified>
  <dc:title>યશાયા : 48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