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 மகிமை தந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ங்களை சந்தோஷமாய்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ை இன்பமாய் மாற்றின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க்கும்உதவாத என்னைய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ருக்கி உயர்த்தின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சுகம் பெலன் தந்து காத்தி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ுள்ள நாளெல்லாம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ப் பாடாமல் யாரை நான் பா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த் துதிக்க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ரை நான் து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யும் உமக்கே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மும் உமக்கே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 உமக்கே அல்லே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கழ்ச்சியும் உமக்கே அல்Nலுலூ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ளையாள சேற்றிலிருந்து எடுத்தீ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1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2026-07-30T19:09:44Z</dcterms:created>
  <dcterms:modified xsi:type="dcterms:W3CDTF">2026-07-30T19:09:44Z</dcterms:modified>
  <dc:title>துதிப் பாடல்கள் : 718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