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presProps" Target="presProps.xml"/>
  <Relationship Id="rId18" Type="http://schemas.openxmlformats.org/officeDocument/2006/relationships/viewProps" Target="viewProps.xml"/>
  <Relationship Id="rId19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வர்களுடைய நியாயாதிபதிகள் கன்மலைச் சார்புகளிலிருந்து தள்ளுண்டுபோகிறபோது, என் வார்த்தைகள் இன்பமானவைகளென்று கேட்பார்கள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பூமியின்மேல் ஒருவன் மரத்தை வெட்டிப் பிளக்கிறதுபோல, எங்கள் எலும்புகள் பாதாள வாய்க்கு நேராய்ச் சிதறடிக்கப்பட்டிருக்கிறது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ஆனாலும் ஆண்டவராகிய கர்த்தாவே, என் கண்கள் உம்மை நோக்கியிருக்கிறது; உம்மை நம்பியிருக்கிறேன்; என் ஆத்துமாவை வெறுமையாக விடாதேயும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வர்கள் எனக்கு வைத்த கண்ணியின் சிக்குகளுக்கும், அக்கிரமக்காரரின் சுருக்குகளுக்கும் என்னை விலக்கி இரட்சியும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துன்மார்க்கர் தங்கள் வலைகளில் அகப்படுவார்களாக; நானோ அதற்குத் தப்பிக் கடந்துபோவேன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கர்த்தாவே, உம்மை நோக்கிக் கூப்பிடுகிறேன், என்னிடத்திற்கு வரத்தீவிரியும்; நான் உம்மை நோக்கிக் கூப்பிடுகையில், என் சத்தத்திற்குச் செவிகொடும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என் விண்ணப்பம் உமக்கு முன்பாகத் தூபமாகவும் என் கையெடுப்பு அந்திப்பலியாகவும் இருக்கக்கடவது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என் விண்ணப்பம் உமக்கு முன்பாகத் தூபமாகவும் என் கையெடுப்பு அந்திப்பலியாகவும் இருக்கக்கடவது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கர்த்தாவே, என் வாய்க்குக் காவல் வையும்; என் உதடுகளின் வாசலைக் காத்துக்கொள்ளும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க்கிரமஞ்செய்கிற மனுஷரோடே ஆகாமியக் கிரியைகளை நடப்பிக்கும்படி என் இருதயத்தைத் துன்மார்க்கத்திற்கு இணங்கவொட்டாதேயும்; அவர்களுடைய ருசியுள்ள பதார்த்தங்களில் ஒன்றையும் நான் சாப்பிடாமல் இருப்பேனாக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க்கிரமஞ்செய்கிற மனுஷரோடே ஆகாமியக் கிரியைகளை நடப்பிக்கும்படி என் இருதயத்தைத் துன்மார்க்கத்திற்கு இணங்கவொட்டாதேயும்; அவர்களுடைய ருசியுள்ள பதார்த்தங்களில் ஒன்றையும் நான் சாப்பிடாமல் இருப்பேனாக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நீதிமான் என்னைத் தயவாய்க்குட்டி, என்னைக் கடிந்துகொள்ளட்டும்; அது என் தலைக்கு எண்ணெயைப்போலிருக்கும்; என் தலை அதை அல்லத் தட்டுவதில்லை; அவர்கள் இக்கட்டுகளில் நான் இன்னும் ஜெபம்பண்ணுவேன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நீதிமான் என்னைத் தயவாய்க்குட்டி, என்னைக் கடிந்துகொள்ளட்டும்; அது என் தலைக்கு எண்ணெயைப்போலிருக்கும்; என் தலை அதை அல்லத் தட்டுவதில்லை; அவர்கள் இக்கட்டுகளில் நான் இன்னும் ஜெபம்பண்ணுவேன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50765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41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When their judges are overthrown in stony places, they shall hear my words; for they are swee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41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Our bones are scattered at the grave's mouth, as when one cuts and cleaves wood upon the eart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4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But mine eyes are unto you, O GOD the Lord: in you is my trust; leave not my soul destitut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41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Keep me from the snares which they have laid for me, and the gins of the workers of iniquit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41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Let the wicked fall into their own nets, whilst that I likewise escap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41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Lord, I cry unto you: make haste unto me; give ear unto my voice, when I cry unto you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41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Let my prayer be set forth before you as incense; and the lifting up of my hands as the evening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41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acrific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41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Set a watch, O LORD, before my mouth; keep the door of my lip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41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Incline not my heart to any evil thing, to practice wicked works with men that work iniquity: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41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let me not eat of their dainti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41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Let the righteous strike me; it shall be a kindness: and let him reprove me; it shall be a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41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excellent oil, which shall not break my head: for yet my prayer also shall be in their calamiti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41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3">
  <a:themeElements>
    <a:clrScheme name="Theme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14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2026-07-19T20:02:59Z</dcterms:created>
  <dcterms:modified xsi:type="dcterms:W3CDTF">2026-07-19T20:02:59Z</dcterms:modified>
  <dc:title>சங்கீதம் : 141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