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ாவின் பால சிங்க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ா உம் நாமமோ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க்கோபில் உதிக்கும் ஓர் நட்சத்தி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என்று விளம்ப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ீதின் ஊர் த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யார் மரி மக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 பரன் பிறந்தார் அ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ும் சென்றுரை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ோர் பராபர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னோ வந்தார் புவ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சாயின் அடி மர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யின் அடைக்கலமாய் உத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ும் நாம் வணங்க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லோசனை கர்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ம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துவம் அவர் தோளிலுண்ட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ே இன்றுணர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ங்கோலும் யுதாவ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ங்கி மறைந்திட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மாதான கர்த்தர் வருமள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ர்ந்தென்றும் முழங்க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ா நீர் அதன் கிள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சாயா உரைத்திடும் மெய்பொரு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தென்று அறி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கழும் ஜோதி தவழும் காட்ச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கழும் நற்செய்தியே மகிழ்ச்ச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க புதல்வன் தேவகுமார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கிறிஸ்து இ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2026-06-15T08:55:58Z</dcterms:created>
  <dcterms:modified xsi:type="dcterms:W3CDTF">2026-06-15T08:55:58Z</dcterms:modified>
  <dc:title>துதிப் பாடல்கள் : 619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