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ுக்கென்று விரதங்காக்கும் நாளெல்லாம் யாதொரு பிரேதத்தண்டையில் போகக் கூட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 தேவனுக்கென்று செய்த நசரேய விரதம் அவன் தலைமேல் இருக்கிறபடியால், மரணமடைந்த தன் தகப்பனாலாகிலும் தாயினாலாகிலும் சகோதரனாலாகிலும் சகோதரியினாலாகிலும் தன்னைத் தீட்டுப்படுத்தலாக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 தேவனுக்கென்று செய்த நசரேய விரதம் அவன் தலைமேல் இருக்கிறபடியால், மரணமடைந்த தன் தகப்பனாலாகிலும் தாயினாலாகிலும் சகோதரனாலாகிலும் சகோதரியினாலாகிலும் தன்னைத் தீட்டுப்படுத்தலாக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நசரேயனாயிருக்கும் நாளெல்லாம் கர்த்தருக்குப் பரிசுத்தமாயி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ண்டையிலே ஒருவன் சடுதியில் மரணமடைந்ததினால், நசரேயவிரதமுள்ள அவனுடைய தலை தீட்டுப்பட்டதேயாகில், அவன் தன் சுத்திகரிப்பின் நாளாகிய ஏழாம் நாளில் தன் தலைமயிரைச் சிரைத்து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ண்டையிலே ஒருவன் சடுதியில் மரணமடைந்ததினால், நசரேயவிரதமுள்ள அவனுடைய தலை தீட்டுப்பட்டதேயாகில், அவன் தன் சுத்திகரிப்பின் நாளாகிய ஏழாம் நாளில் தன் தலைமயிரைச் சிரைத்துக்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 நாளில் இரண்டு காட்டுப்புறாக்களையாவது இரண்டு புறாக்குஞ்சுகளையாவது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 நாளில் இரண்டு காட்டுப்புறாக்களையாவது இரண்டு புறாக்குஞ்சுகளையாவது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ஆசாரியன் ஒன்றைப் பாவநிவரணபலியாகவும், மற்றொன்றைச் சர்வாங்க தகனபலியாகவும் செலுத்தி, பிணத்தினால் அவனுக்கு உண்டான தீட்டை நிவிர்த்திசெய்து, அவன் தலையை அந்நாளில் பரிசுத்தப்படுத்துவான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ஆசாரியன் ஒன்றைப் பாவநிவரணபலியாகவும், மற்றொன்றைச் சர்வாங்க தகனபலியாகவும் செலுத்தி, பிணத்தினால் அவனுக்கு உண்டான தீட்டை நிவிர்த்திசெய்து, அவன் தலையை அந்நாளில் பரிசுத்தப்படுத்துவ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ப்பட்டவன் திராட்சரசத்தையும் மதுபானத்தையும் விலக்கக்கடவன்; அவன் திராட்சரசத்தின் காடியையும் மற்ற மதுபானத்தின் காடியையும், திராட்சரசத்தினால் செய்த எவ்விதமான பானத்தையும் குடியாமலும், திராட்சப்பழங்களையாவது திராட்ச வற்றல்களையாவது புசியாமல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ிரும்பவும் தன் விரதநாட்களைக் கர்த்தருக்கென்று காத்து, ஒரு வருஷத்து ஆட்டுக்குட்டியைக் குற்றநிவாரணபலியாகக் கொண்டுவரக்கடவன்; அவனுடைய நசரேய விரதம் தீட்டுப்பட்டதினால் சென்ற நாட்கள் விருதாவ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ிரும்பவும் தன் விரதநாட்களைக் கர்த்தருக்கென்று காத்து, ஒரு வருஷத்து ஆட்டுக்குட்டியைக் குற்றநிவாரணபலியாகக் கொண்டுவரக்கடவன்; அவனுடைய நசரேய விரதம் தீட்டுப்பட்டதினால் சென்ற நாட்கள் விருதாவ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ிரும்பவும் தன் விரதநாட்களைக் கர்த்தருக்கென்று காத்து, ஒரு வருஷத்து ஆட்டுக்குட்டியைக் குற்றநிவாரணபலியாகக் கொண்டுவரக்கடவன்; அவனுடைய நசரேய விரதம் தீட்டுப்பட்டதினால் சென்ற நாட்கள் விருதாவ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சரேயனுக்குரிய பிரமாணமாவது: அவன் விரதங்காக்கும் நாட்கள் நிறைவேறின அன்றே, அவன் ஆசரிப்புக் கூடாரவாசலிலே வ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சரேயனுக்குரிய பிரமாணமாவது: அவன் விரதங்காக்கும் நாட்கள் நிறைவேறின அன்றே, அவன் ஆசரிப்புக் கூடாரவாசலிலே வ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்வாங்க தகனபலியாக ஒரு வருஷத்து பழுதற்ற ஒரு ஆட்டுக்குட்டியையும் பாவநிவாரணபலியாக ஒரு வருஷத்து பழுதற்ற ஒரு பெண்ணாட்டுக்குட்டியையும், சமாதானபலியாக பழுதற்ற ஒரு ஆட்டுக்கடாவ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்வாங்க தகனபலியாக ஒரு வருஷத்து பழுதற்ற ஒரு ஆட்டுக்குட்டியையும் பாவநிவாரணபலியாக ஒரு வருஷத்து பழுதற்ற ஒரு பெண்ணாட்டுக்குட்டியையும், சமாதானபலியாக பழுதற்ற ஒரு ஆட்டுக்கடாவை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்வாங்க தகனபலியாக ஒரு வருஷத்து பழுதற்ற ஒரு ஆட்டுக்குட்டியையும் பாவநிவாரணபலியாக ஒரு வருஷத்து பழுதற்ற ஒரு பெண்ணாட்டுக்குட்டியையும், சமாதானபலியாக பழுதற்ற ஒரு ஆட்டுக்கடாவை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 கூடையில் எண்ணெயிலே பிசைந்த புளிப்பில்லாத மெல்லிய மாவினால் செய்த அதிரசங்களையும், எண்ணெய் தடவப்பட்ட புளிப்பில்லாத அடைகளையும், அவைகளுக்கு அடுத்த போஜனபலியையும், பானபலிகளையும் கர்த்தருக்குத் தன் காணிக்கையாகச் செலுத்த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 கூடையில் எண்ணெயிலே பிசைந்த புளிப்பில்லாத மெல்லிய மாவினால் செய்த அதிரசங்களையும், எண்ணெய் தடவப்பட்ட புளிப்பில்லாத அடைகளையும், அவைகளுக்கு அடுத்த போஜனபலியையும், பானபலிகளையும் கர்த்தருக்குத் தன் காணிக்கையாகச் செலுத்தக்கட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ப்பட்டவன் திராட்சரசத்தையும் மதுபானத்தையும் விலக்கக்கடவன்; அவன் திராட்சரசத்தின் காடியையும் மற்ற மதுபானத்தின் காடியையும், திராட்சரசத்தினால் செய்த எவ்விதமான பானத்தையும் குடியாமலும், திராட்சப்பழங்களையாவது திராட்ச வற்றல்களையாவது புசியாமல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ைகளை ஆசாரியன் கர்த்தருடைய சந்நிதியில் கொண்டுவந்து, அவனுடைய பாவநிவாரண பலியையும் அவனுடைய சர்வாங்க தகனபலியையும் செலுத்த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ைகளை ஆசாரியன் கர்த்தருடைய சந்நிதியில் கொண்டுவந்து, அவனுடைய பாவநிவாரண பலியையும் அவனுடைய சர்வாங்க தகனபலியையும் செலுத்த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க் கூடையிலிருக்கும் புளிப்பில்லாத அப்பங்களோடுங்கூடக் கர்த்தருக்குச் சமாதானபலியாகச் செலுத்தி, அவனுடைய போஜனபலியையும் பானபலியையும் படைப்ப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க் கூடையிலிருக்கும் புளிப்பில்லாத அப்பங்களோடுங்கூடக் கர்த்தருக்குச் சமாதானபலியாகச் செலுத்தி, அவனுடைய போஜனபலியையும் பானபலியையும் படைப்பான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சரேயன் ஆசரிப்புக் கூடாரவாசலிலே, பொருத்தனை செய்யப்பட்ட தன் தலையைச் சிரைத்து, பொருத்தனை செய்யப்பட்ட தன் தலைமயிரை எடுத்து, சமாதானபலியின்கீழ் எரிகிற அக்கினியில் போடக்கடவ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சரேயன் ஆசரிப்புக் கூடாரவாசலிலே, பொருத்தனை செய்யப்பட்ட தன் தலையைச் சிரைத்து, பொருத்தனை செய்யப்பட்ட தன் தலைமயிரை எடுத்து, சமாதானபலியின்கீழ் எரிகிற அக்கினியில் போடக்கடவ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சரேயன் ஆசரிப்புக் கூடாரவாசலிலே, பொருத்தனை செய்யப்பட்ட தன் தலையைச் சிரைத்து, பொருத்தனை செய்யப்பட்ட தன் தலைமயிரை எடுத்து, சமாதானபலியின்கீழ் எரிகிற அக்கினியில் போட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சரேயன் பொருத்தனை செய்யப்பட்ட தன் தலைமயிரைச் சிரைத்துக்கொண்டபின்பு, ஆசாரியன் ஆட்டுக்கடாவினுடைய வேவிக்கப்பட்ட ஒரு முன்னந்தொடையையும், கூடையில் இருக்கிறவைகளிலே புளிப்பில்லாத ஒரு அதிரசத்தையும் புளிப்பில்லாத ஒரு அடையையும் எடுத்து, அவனுடைய உள்ளங்கைகளில் வை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சரேயன் பொருத்தனை செய்யப்பட்ட தன் தலைமயிரைச் சிரைத்துக்கொண்டபின்பு, ஆசாரியன் ஆட்டுக்கடாவினுடைய வேவிக்கப்பட்ட ஒரு முன்னந்தொடையையும், கூடையில் இருக்கிறவைகளிலே புளிப்பில்லாத ஒரு அதிரசத்தையும் புளிப்பில்லாத ஒரு அடையையும் எடுத்து, அவனுடைய உள்ளங்கைகளில் வை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சரேயன் பொருத்தனை செய்யப்பட்ட தன் தலைமயிரைச் சிரைத்துக்கொண்டபின்பு, ஆசாரியன் ஆட்டுக்கடாவினுடைய வேவிக்கப்பட்ட ஒரு முன்னந்தொடையையும், கூடையில் இருக்கிறவைகளிலே புளிப்பில்லாத ஒரு அதிரசத்தையும் புளிப்பில்லாத ஒரு அடையையும் எடுத்து, அவனுடைய உள்ளங்கைகளில் வை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ப்பட்டவன் திராட்சரசத்தையும் மதுபானத்தையும் விலக்கக்கடவன்; அவன் திராட்சரசத்தின் காடியையும் மற்ற மதுபானத்தின் காடியையும், திராட்சரசத்தினால் செய்த எவ்விதமான பானத்தையும் குடியாமலும், திராட்சப்பழங்களையாவது திராட்ச வற்றல்களையாவது புசியாமல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க் கர்த்தருடைய சந்நிதியில் அசைவாட்டக்கடவன்; அது அசைவாட்டப்பட்ட மார்க்கண்டத்தோடும், ஏறெடுத்துப் படைக்கப்பட்ட முன்னந்தொடையோடும், ஆசாரியனைச் சேரும்; அது பரிசுத்தமானது பின்பு நசரேயன் திராட்சரசம் குடிக்கலா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க் கர்த்தருடைய சந்நிதியில் அசைவாட்டக்கடவன்; அது அசைவாட்டப்பட்ட மார்க்கண்டத்தோடும், ஏறெடுத்துப் படைக்கப்பட்ட முன்னந்தொடையோடும், ஆசாரியனைச் சேரும்; அது பரிசுத்தமானது பின்பு நசரேயன் திராட்சரசம் குடிக்கலா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ொருத்தனைபண்ணின நசரேயனுக்கும், அவன் தன் கைக்கு உதவுகிறதையல்லாமல், தன் நசரேய விரதத்தினிமித்தம் கர்த்தருக்குச் செலுத்தும் காணிக்கைக்கும் அடுத்த பிரமாணம் இதுவே. அவன் செய்த பொருத்தனையின்படியே தன் பொருத்தனையின் பிரமாணத்துக்கேற்க செய்து தீரவேண்டும் என்று சொல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ொருத்தனைபண்ணின நசரேயனுக்கும், அவன் தன் கைக்கு உதவுகிறதையல்லாமல், தன் நசரேய விரதத்தினிமித்தம் கர்த்தருக்குச் செலுத்தும் காணிக்கைக்கும் அடுத்த பிரமாணம் இதுவே. அவன் செய்த பொருத்தனையின்படியே தன் பொருத்தனையின் பிரமாணத்துக்கேற்க செய்து தீரவேண்டும் என்று சொல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ொருத்தனைபண்ணின நசரேயனுக்கும், அவன் தன் கைக்கு உதவுகிறதையல்லாமல், தன் நசரேய விரதத்தினிமித்தம் கர்த்தருக்குச் செலுத்தும் காணிக்கைக்கும் அடுத்த பிரமாணம் இதுவே. அவன் செய்த பொருத்தனையின்படியே தன் பொருத்தனையின் பிரமாணத்துக்கேற்க செய்து தீரவேண்டும் என்று சொல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கர்த்தர் மோசேயை நோக்கி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ஆரோனோடும் அவன் குமாரரோடும் சொல்லவேண்டியது என்னவென்றால்: நீங்கள் இஸ்ரவேல் புத்திரரை ஆசீர்வதிக்கும்போது, அவர்களைப் பார்த்துச் சொல்லவேண்டியதாவது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ஆரோனோடும் அவன் குமாரரோடும் சொல்லவேண்டியது என்னவென்றால்: நீங்கள் இஸ்ரவேல் புத்திரரை ஆசீர்வதிக்கும்போது, அவர்களைப் பார்த்துச் சொல்லவேண்டியதாவது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உன்னை ஆசீர்வதித்து, உன்னைக் காக்கக்கடவ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தம்முடைய முகத்தை உன்மேல் பிரகாசிக்கப்பண்ணி, உன்மேல் கிருபையாயிருக்கக்கடவ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் நசரேயனாயிருக்கும் நாளெல்லாம் திராட்சச்செடி விதைமுதல் தோல்வரையிலுள்ளவைகளினால் செய்யப்பட்ட யாதொன்றையும் புசியாமலும் இருக்க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தம்முடைய முகத்தை உன்மேல் பிரசன்னமாக்கி, உனக்குச் சமாதானம் கட்டளையிடக்கடவர் என்பத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்விதமாய் அவர்கள் என் நாமத்தை இஸ்ரவேல் புத்திரர்மேல் கூறக்கடவர்கள்; அப்பொழுது நான் அவர்களை ஆசீர்வதிப்பேன் என்று சொல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புருஷனாகிலும் ஸ்திரீயாகிலும் கர்த்தருக்கென்று விரதம் பண்ணிக்கொண்டவர்களாயிருக்கும்படி நசரேய விரதமாகிய ஒரு விசேஷித்த பொருத்தனையைப் பண்ணினால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புருஷனாகிலும் ஸ்திரீயாகிலும் கர்த்தருக்கென்று விரதம் பண்ணிக்கொண்டவர்களாயிருக்கும்படி நசரேய விரதமாகிய ஒரு விசேஷித்த பொருத்தனையைப் பண்ணினால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் நசரேயனாயிருக்கும் நாளெல்லாம் திராட்சச்செடி விதைமுதல் தோல்வரையிலுள்ளவைகளினால் செய்யப்பட்ட யாதொன்றையும் புசியாமலும் இருக்க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நசரேய விரதங்காக்கும் நாளெல்லாம் சவரகன் கத்தி அவன் தலையின்மேல் படலாகாது; அவன் கர்த்தருக்கென்று விரதங்காக்கும் காலம் நிறைவேறுமளவும் பரிசுத்தமாயிருந்து, தன் தலைமயிரை வளரவிட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நசரேய விரதங்காக்கும் நாளெல்லாம் சவரகன் கத்தி அவன் தலையின்மேல் படலாகாது; அவன் கர்த்தருக்கென்று விரதங்காக்கும் காலம் நிறைவேறுமளவும் பரிசுத்தமாயிருந்து, தன் தலைமயிரை வளரவிட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நசரேய விரதங்காக்கும் நாளெல்லாம் சவரகன் கத்தி அவன் தலையின்மேல் படலாகாது; அவன் கர்த்தருக்கென்று விரதங்காக்கும் காலம் நிறைவேறுமளவும் பரிசுத்தமாயிருந்து, தன் தலைமயிரை வளரவிட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ll the days that he separates himself unto the LORD he shall come at no dead bo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e shall not make himself unclean for his father, or for his mother, for his brother, or for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ster, when they die: because the consecration of his God is upon his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ll the days of his separation he is holy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f any man die very suddenly by him, and he has defiled the head of his consecration; then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have his head in the day of his cleansing, on the seventh day shall he shav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on the eighth day he shall bring two turtles, or two young pigeons, to the priest,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or of the tabernacle of the congreg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priest shall offer the one for a sin offering, and the other for a burnt offering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ke an atonement for him, for that he sinned by the dead, and shall hallow his head that same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e shall separate himself from wine and strong drink, and shall drink no vinegar of wine,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shall consecrate unto the LORD the days of his separation, and shall bring a lamb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st year for a trespass offering: but the days that were before shall be lost, because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paration was defi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is is the law of the Nazarite, when the days of his separation are fulfilled: he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ught unto the door of the tabernacle of the congreg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hall offer his offering unto the LORD, one he lamb of the first year without blemish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burnt offering, and one ewe lamb of the first year without blemish for a sin offering, and one r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out blemish for peace offer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a basket of unleavened bread, cakes of fine flour mingled with oil, and wafers of unleave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d anointed with oil, and their food offering, and their drink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negar of strong drink, neither shall he drink any liquor of grapes, nor eat moist grapes,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riest shall bring them before the LORD, and shall offer his sin offering, and his bur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shall offer the ram for a sacrifice of peace offerings unto the LORD, with the baske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leavened bread: the priest shall offer also his food offering, and his drink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Nazarite shall shave the head of his separation at the door of the tabernacl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, and shall take the hair of the head of his separation, and put it in the fire which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er the sacrifice of the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priest shall take the sodden shoulder of the ram, and one unleavened cake ou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sket, and one unleavened wafer, and shall put them upon the hands of the Nazarite, after the ha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is separation is shav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priest shall wave them for a wave offering before the LORD: this is holy for the prie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 wave breast and heave shoulder: and after that the Nazarite may drink w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is is the law of the Nazarite who has vowed, and of his offering unto the LORD for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paration, beside that that his hand shall get: according to the vow which he vowed, so he must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law of his sepa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peak unto Aaron and unto his sons, saying, Likewise all of you shall bless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, saying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 LORD bless you, and keep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 LORD make his face shine upon you, and be gracious unto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ll the days of his separation shall he eat nothing that is made of the vine tree,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 LORD lift up his countenance upon you, and give you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y shall put my name upon the children of Israel, and I will bless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and say unto them, When either man or woman shall separat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 to vow a vow of a Nazarite, to separate themselves unto the 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rnels even to the hus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ll the days of the vow of his separation there shall no razor come upon his head: until the da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fulfilled, in the which he separates himself unto the LORD, he shall be holy, and shall le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cks of the hair of his head gr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2026-09-04T19:53:16Z</dcterms:created>
  <dcterms:modified xsi:type="dcterms:W3CDTF">2026-09-04T19:53:16Z</dcterms:modified>
  <dc:title>Numbers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