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let us all unite to sing : 
God is love ! God is love ! 
While heaven and earth their praises 
God is love ! God is love ! [bring : 
Let every soul from sin awake, 
Each in his heart sweet music make, 
And sweetly sing for Jesus' sake : 
God is love ! God is lov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tell to earth's remotest bound : 
God is love ! God is love ! 
In Christ is full redemption found : 
God is love ! God is love ! 
His blood can cleanse our sins away ; 
His Spirit turns our night to day. 
And leads our souls with joy to say, 
God is love ! God is lov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ow happy is our portion here ! 
God is love ! God is love ! 
His promises our spirits cheer : 
God is love ! God is love ! 
He is our Sun and Shield by day, 
By night He near our tents will stay----
He will be with us all the way : 
God is love ! God is lov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at though my heart and flesh shall 
God is love ! God is love ! [fail : 
Through Christ I shall o'er death 
God is love ! God is love ! [prevail : 
E'en Jordan's swell I will not fear, 
For Jesus will be with me there, 
My soul above the waves to bear ; 
God is love ! God is lov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2026-07-09T08:54:54Z</dcterms:created>
  <dcterms:modified xsi:type="dcterms:W3CDTF">2026-07-09T08:54:54Z</dcterms:modified>
  <dc:title>Hymn : 511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