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டறல்களினிமித்தம் உலகத்துக்கு ஐயோ, இடறல்கள் வருவது அவசியம். ஆனாலும் எந்த மனுஷனால் இடறல் வருகிறதோ, அவனுக்கு ஐயோ!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டறல்களினிமித்தம் உலகத்துக்கு ஐயோ, இடறல்கள் வருவது அவசியம். ஆனாலும் எந்த மனுஷனால் இடறல் வருகிறதோ, அவனுக்கு ஐயோ!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ையாவது உன் காலாவது உனக்கு இடறலுண்டாக்கினால், அதைத் தறித்து எறிந்துபோடு; நீ இரண்டு கையுடையவனாய், அல்லது இரண்டு காலுடையவனாய் நித்திய அக்கினியிலே தள்ளப்படுவதைப்பார்க்கிலும், சப்பாணியாய், அல்லது ஊனனாய், நித்திய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ையாவது உன் காலாவது உனக்கு இடறலுண்டாக்கினால், அதைத் தறித்து எறிந்துபோடு; நீ இரண்டு கையுடையவனாய், அல்லது இரண்டு காலுடையவனாய் நித்திய அக்கினியிலே தள்ளப்படுவதைப்பார்க்கிலும், சப்பாணியாய், அல்லது ஊனனாய், நித்திய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கண் உனக்கு இடறலுண்டாக்கினால், அதைப் பிடுங்கி எறிந்துபோடு; இரண்டு கண்ணுள்ளவனாய், எரிநரகத்தில் தள்ளப்படுவதைப்பார்க்கிலும், ஒற்றைக்கண்ண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ச் சிறியரில் ஒருவனையும் அற்பமாய் எண்ணாதபடிக்கு எச்சரிக்கையாயிருங்கள்; அவர்களுக்குரிய தேவதூதர்கள் பரலோகத்திலே என் பரமபிதாவின் சமுகத்தை எப்பொழுதும் தரிசிக்கிறார்கள் என்று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ச் சிறியரில் ஒருவனையும் அற்பமாய் எண்ணாதபடிக்கு எச்சரிக்கையாயிருங்கள்; அவர்களுக்குரிய தேவதூதர்கள் பரலோகத்திலே என் பரமபிதாவின் சமுகத்தை எப்பொழுதும் தரிசிக்கிறார்கள் என்று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குமாரன் கெட்டுப்போனதை இரட்சிக்க வ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குமாரன் கெட்டுப்போனதை இரட்சிக்க வந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ப்படித் தோன்றுகிறது? ஒரு மனுஷனுக்கு நூறு ஆடுகளிருக்க, அவைகளில் ஒன்று சிதறிப்போனால், அவன் மற்றத் தொண்ணூற்றொன்பது ஆடுகளையும் மலைகளில் விட்டுப்போய்ச் சிதறிப்போனதைத் தேடாமலிருப்பானோ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்வேளையிலே சீஷர்கள் இயேசுவினிடத்தில் வந்து: பரலோகராஜ்யத்தில் எவன் பெரியவனாயிருப்பான் என்று கே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ப்படித் தோன்றுகிறது? ஒரு மனுஷனுக்கு நூறு ஆடுகளிருக்க, அவைகளில் ஒன்று சிதறிப்போனால், அவன் மற்றத் தொண்ணூற்றொன்பது ஆடுகளையும் மலைகளில் விட்டுப்போய்ச் சிதறிப்போனதைத் தேடாமலிருப்பான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தைக்கண்டுபிடித்தால், சிதறிப்போகாத தொண்ணூற்றொன்பது ஆடுகளைக்குறித்துச் சந்தோஷப்படுகிறதைப் பார்க்கிலும், அதைக்குறித்து அதிகமாய்ச் சந்தோஷப்படுவான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தைக்கண்டுபிடித்தால், சிதறிப்போகாத தொண்ணூற்றொன்பது ஆடுகளைக்குறித்துச் சந்தோஷப்படுகிறதைப் பார்க்கிலும், அதைக்குறித்து அதிகமாய்ச் சந்தோஷப்படுவான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்விதமாக, இந்தச் சிறியரில் ஒருவனாகிலும் கெட்டுப்போவது பரலோகத்திலிருக்கிற உங்கள் பிதாவின் சித்தமல்ல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கோதரன் உனக்கு விரோதமாகக் குற்றஞ்செய்தால், அவனிடத்தில் நீ போய், நீயும் அவனும் தனித்திருக்கையில், அவன் குற்றத்தை அவனுக்கு உணர்த்து அவன் உனக்குச் செவிகொடுத்தால், உன் சகோதரனை ஆதாயப்படுத்திக்கொண்ட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கோதரன் உனக்கு விரோதமாகக் குற்றஞ்செய்தால், அவனிடத்தில் நீ போய், நீயும் அவனும் தனித்திருக்கையில், அவன் குற்றத்தை அவனுக்கு உணர்த்து அவன் உனக்குச் செவிகொடுத்தால், உன் சகோதரனை ஆதாயப்படுத்திக்கொண்ட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விகொடாமற்போனால், இரண்டு மூன்று சாட்சிகளுடைய வாக்கினாலே சங்கதிகளெல்லாம் நிலைவரப்படும்படி, இரண்டொருவரை உன்னுடனே கூட்டிக்கொண்டு போ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விகொடாமற்போனால், இரண்டு மூன்று சாட்சிகளுடைய வாக்கினாலே சங்கதிகளெல்லாம் நிலைவரப்படும்படி, இரண்டொருவரை உன்னுடனே கூட்டிக்கொண்டு போ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ம் அவன் செவிகொடாமற்போனால், அதைச் சபைக்குத் தெரியப்படுத்து; சபைக்கும் செவிகொடாதிருப்பானானால், அவன் உனக்கு அஞ்ஞானியைப்போலவும் ஆயக்காரனைப்போலவும் இருப்பான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ம் அவன் செவிகொடாமற்போனால், அதைச் சபைக்குத் தெரியப்படுத்து; சபைக்கும் செவிகொடாதிருப்பானானால், அவன் உனக்கு அஞ்ஞானியைப்போலவும் ஆயக்காரனைப்போலவும் இருப்பான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ஒரு சிறு பிள்ளையைத் தம்மிடத்தில் அழைத்து: அதை அவர்கள் நடுவே நிறுத்த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ூலோகத்திலே நீங்கள் எவைகளைக் கட்டுவீர்களோ அவைகள் பரலோகத்திலும் கட்டப்பட்டிருக்கும்; பூலோகத்திலே நீங்கள் எவைகளைக் கட்டவிழ்ப்பீர்களோ அவைகள் பரலோகத்திலும் கட்டவிழ்க்கப்பட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ூலோகத்திலே நீங்கள் எவைகளைக் கட்டுவீர்களோ அவைகள் பரலோகத்திலும் கட்டப்பட்டிருக்கும்; பூலோகத்திலே நீங்கள் எவைகளைக் கட்டவிழ்ப்பீர்களோ அவைகள் பரலோகத்திலும் கட்டவிழ்க்கப்பட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, உங்களில் இரண்டுபேர் தாங்கள் வேண்டிக்கொள்ளப்போகிற எந்தக் காரியத்தைக்குறித்தாகிலும் பூமியிலே ஒருமனப்பட்டிருந்தால், பரலோகத்திலிருக்கிற என் பிதாவினால் அது அவர்களுக்கு உண்டாகும் என்று உங்களுக்குச்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, உங்களில் இரண்டுபேர் தாங்கள் வேண்டிக்கொள்ளப்போகிற எந்தக் காரியத்தைக்குறித்தாகிலும் பூமியிலே ஒருமனப்பட்டிருந்தால், பரலோகத்திலிருக்கிற என் பிதாவினால் அது அவர்களுக்கு உண்டாகும் என்று உங்களுக்குச்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னெனில், இரண்டு பேராவது மூன்று பேராவது என் நாமத்தினாலே எங்கே கூடியிருக்கிறார்களோ, அங்கே அவர்கள் நடுவிலே இருக்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ேதுரு அவரிடத்தில் வந்து, ஆண்டவரே என் சகோதரன் எனக்கு விரோதமாய்க் குற்றஞ்செய்து வந்தால், நான் எத்தனைதரம் மன்னிக்கவேண்டும்? ஏழுதரமட்டுமோ என்று கே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ேதுரு அவரிடத்தில் வந்து, ஆண்டவரே என் சகோதரன் எனக்கு விரோதமாய்க் குற்றஞ்செய்து வந்தால், நான் எத்தனைதரம் மன்னிக்கவேண்டும்? ஏழுதரமட்டுமோ என்று கே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ஏழுதரமாத்திரம் அல்ல ஏழெழுபதுதரமட்டும் என்று உனக்குச்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படியெனில், பரலோகராஜ்யம் தன் ஊழியக்காரரிடத்தில் கணக்குப்பார்க்க வேண்டுமென்றிருந்த ஒரு ராஜாவுக்கு ஒப்பாய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கணக்குப்பார்க்கத் தொடங்கினபோது, பதினாயிரம் தாலந்து கடன் பட்டவன் ஒருவனை அவனுக்கு முன்பாக கொண்டு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மனந்திரும்பிப் பிள்ளைகளைப்போல் ஆகாவிட்டால், பரலோகராஜ்யத்தில் பிரவேசிக்கமாட்டீ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னைத்தீர்க்க அவனுக்கு நிர்வாகம் இல்லாதபடியால், அவனுடைய ஆண்டவன் அவனையும் அவன் பெண்ஜாதி பிள்ளைகளையும், அவனுக்கு உண்டான எல்லாவற்றையும் விட்டு, கடனைத் தீர்க்கும்படிக் கட்டளையி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னைத்தீர்க்க அவனுக்கு நிர்வாகம் இல்லாதபடியால், அவனுடைய ஆண்டவன் அவனையும் அவன் பெண்ஜாதி பிள்ளைகளையும், அவனுக்கு உண்டான எல்லாவற்றையும் விட்டு, கடனைத் தீர்க்கும்படிக் கட்டளையி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ந்த ஊழியக்காரன் தாழ விழுந்து, வணங்கி: ஆண்டவனே! என்னிடத்தில் பொறுமையாயிரும், எல்லாவற்றையும் உமக்குக் கொடுத்துத் தீர்க்கிறேன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ஊழியக்காரனுடைய ஆண்டவன் மனதிரங்கி, அவனை விடுதலைப்பண்ணி, கடனையும் அவனுக்கு மன்னித்துவ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ிருக்க, அந்த ஊழியக்காரன் புறப்பட்டுப்போகையில், தன்னிடத்தில் நூறு வெள்ளிப்பணம் கடன்பட்டிருந்தவனாகிய தன் உடன் வேலைக்காரரில் ஒருவனைக்கண்டு, அவனைப்பிடித்து, தொண்டையை நெரித்து: நீ பட்ட கடனை எனக்கு கொடுத்துத் தீர்க்கவேண்ட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ிருக்க, அந்த ஊழியக்காரன் புறப்பட்டுப்போகையில், தன்னிடத்தில் நூறு வெள்ளிப்பணம் கடன்பட்டிருந்தவனாகிய தன் உடன் வேலைக்காரரில் ஒருவனைக்கண்டு, அவனைப்பிடித்து, தொண்டையை நெரித்து: நீ பட்ட கடனை எனக்கு கொடுத்துத் தீர்க்கவேண்ட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னுடைய உடன் வேலைக்காரன் காலிலே விழுந்து: என்னிடத்தில் பொறுமையாயிரும், எல்லாவற்றையும் உமக்குக் கொடுத்துத் தீர்க்கிறேன் என்று, அவனை வேண்டிக்கொண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ோ சம்மதியாமல், போய், அவன் பட்ட கடனைக் கொடுத்துத் தீர்க்குமளவும் அவனைக் காவலில் போடுவ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டந்ததை அவன் உடன்வேலைக்காரர் கண்டு, மிகவும் துக்கப்பட்டு, ஆண்டவனிடத்தில் வந்து, நடந்ததையெல்லாம் அறிவ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அவனுடைய ஆண்டவன் அவனை அழைப்பித்து: பொல்லாத ஊழியக்காரனே, நீ என்னை வேண்டிக்கொண்டபடியினால், அந்தக் கடன் முழுவதையும் உனக்கு மன்னித்துவிட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மனந்திரும்பிப் பிள்ளைகளைப்போல் ஆகாவிட்டால், பரலோகராஜ்யத்தில் பிரவேசிக்கமாட்டீ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அவனுடைய ஆண்டவன் அவனை அழைப்பித்து: பொல்லாத ஊழியக்காரனே, நீ என்னை வேண்டிக்கொண்டபடியினால், அந்தக் கடன் முழுவதையும் உனக்கு மன்னித்துவிட்ட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் உனக்கு இரங்கினதுபோல, நீயும் உன் உடன் வேலைக்காரனுக்கு இரங்கவேண்டாமோ என்று சொல்ல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ுடைய ஆண்டவன் கோபமடைந்து, அவன் பட்ட கடனையெல்லாம் தனக்குக் கொடுத்துத் தீர்க்குமளவும் உபாதிக்கிறவர்களிடத்தில் அவனை ஒப்புக்கொடு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ுடைய ஆண்டவன் கோபமடைந்து, அவன் பட்ட கடனையெல்லாம் தனக்குக் கொடுத்துத் தீர்க்குமளவும் உபாதிக்கிறவர்களிடத்தில் அவனை ஒப்புக்கொடு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ும் அவனவன் தன் சகோதரன் செய்த தப்பிதங்களை மனப்பூர்வமாய் மன்னியாமற்போனால், என் பரமபிதாவும் உங்களுக்கு இப்படியே செய்வார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ும் அவனவன் தன் சகோதரன் செய்த தப்பிதங்களை மனப்பூர்வமாய் மன்னியாமற்போனால், என் பரமபிதாவும் உங்களுக்கு இப்படியே செய்வ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இந்தப்பிள்ளையைப்போலத் தன்னைத் தாழ்த்துகிறவன் எவனோ, அவனே பரலோகராஜ்யத்தில் பெரியவனாயிருப்ப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 ஒரு பிள்ளையை என் நாமத்தினிமித்தம் ஏற்றுக்கொள்ளுகிறவன் என்னை ஏற்றுக்கொள்ளு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ன் ஆழத்திலே அவனை அமிழ்த்துவது அவனுக்கு நலம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ன் ஆழத்திலே அவனை அமிழ்த்துவது அவனுக்கு நலம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ठोकरों के कारण संसार पर हाय! ठोकरों का लगना अवश्य है; पर हाय उस मनुष्य पर जिस के द्वारा ठोकर लग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दि तेरा हाथ या तेरा पांव तुझे ठोकर खिलाए, तो काटकर फेंक दे; टुण्डा या लंगड़ा होकर जीव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ा तेरे लिये इस से भला है, कि दो हाथ या दो पांव रहते हुए तू अनन्त आग में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यदि तेरी आंख तुझे ठोकर खिलाए, तो उसे निकालकर फेंक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ाना होकर जीवन में प्रवेश करना तेरे लिये इस से भला है, कि दो आंख रहते हुए तू नरक की आग में ड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देखो, तुम इन छोटों में से किसी को तुच्छ न जानना; क्योंकि मैं तुम से कहता हूं, कि स्वर्ग में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ूत मेरे स्वर्गीय पिता का मुंह सदा देख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म क्या समझते हो यदि किसी मनुष्य की सौ भेड़ें हों, और उन में से एक भटक जाए, तो क्या निन्नान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ी घड़ी चेले यीशु के पास आकर पूछने लगे, कि स्वर्ग के राज्य में बड़ा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छोड़कर, और पहाड़ों पर जाकर, उस भटकी हुई को न ढूंढ़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दि ऐसा हो कि उसे पाए, तो मैं तुम से सच कहता हूं, कि वह उन निन्नानवे भेड़ों के लिये जो भट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थीं इतना आनन्द नहीं करेगा, जितना कि इस भेड़ के लिये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ऐसा ही तुम्हारे पिता की जो स्वर्ग में है यह इच्छा नहीं, कि इन छोटों में से एक भी नाश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तेरा भाई तेरा अपराध करे, तो जा और अकेले में बातचीत करके उसे समझा; यदि वह तेरी सुने तो त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भाई को प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दि वह न सुने, तो और एक दो जन को अपने साथ ले जा, कि हर एक बात दो या तीन गवाहों के मुंह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ई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दि वह उन की भी न माने, तो कलीसिया से कह दे, परन्तु यदि वह कलीसिया की भी न माने, तो तू उसे अन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 और महसूल लेने वाले के ऐसा ज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 पर उस ने एक बालक को पास बुलाकर उन के बीच में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ं तुम से सच कहता हूं, जो कुछ तुम पृथ्वी पर बान्धोगे, वह स्वर्ग में बन्धेगा और जो कुछ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खोलोगे, वह स्वर्ग में खु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मैं तुम से कहता हूं, यदि तुम में से दो जन पृथ्वी पर किसी बात के लिये जिसे वे मांगें, एक म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हों, तो वह मेरे पिता की ओर से स्वर्ग में है उन के लिये हो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जहां दो या तीन मेरे नाम पर इकट्ठे होते हैं वहां मैं उन के बीच में हो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पतरस ने पास आकर, उस से कहा, हे प्रभु, यदि मेरा भाई अपराध करता रहे, तो मैं कितनी बार उसे क्ष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, क्या सात बार तक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उस से कहा, मैं तुझ से यह नहीं कहता, कि सात बार, वरन सात बार के सत्तर गुने तक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लिये स्वर्ग का राज्य उस राजा के समान है, जिस ने अपने दासों से लेखा लेना चा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वह लेखा लेने लगा, तो एक जन उसके साम्हने लाया गया जो दस हजार तोड़े धा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कहा, मैं तुम से सच कहता हूं, यदि तुम न फिरो और बालकों के समान न बनो, तो स्वर्ग के राज्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कि चुकाने को उसके पास कुछ न था, तो उसके स्वामी ने कहा, कि यह और इस की पत्नी और लड़के बाल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कुछ इस का है सब बेचा जाए, और वह कर्ज चुका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 पर उस दास ने गिरकर उसे प्रणाम किया, और कहा; हे स्वामी, धीरज धर, मैं सब कुछ भ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उस दास के स्वामी ने तरस खाकर उसे छोड़ दिया, और उसका धार क्षम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जब वह दास बाहर निकला, तो उसके संगी दासों में से एक उस को मिला, जो उसके सौ दीनार धारत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ने उसे पकड़कर उसका गला घोंटा, और कहा; जो कुछ तू धारता है भ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 पर उसका संगी दास गिरकर, उस से बिनती करने लगा; कि धीरज धर मैं सब भ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 ने न माना, परन्तु जाकर उसे बन्दीगृह में डाल दिया; कि जब तक कर्ज को भर न दे, तब तक वहीं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के संगी दास यह जो हुआ था देखकर बहुत उदास हुए, और जाकर अपने स्वामी को पूरा हाल बत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ब उसके स्वामी ने उस को बुलाकर उस से कहा, हे दुष्ट दास, तू ने जो मुझ से बिनती की, तो मैं ने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े नहीं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ा वह पूरा कर्ज क्षम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सो जैसा मैं ने तुझ पर दया की, वैसे ही क्या तुझे भी अपने संगी दास पर दया करना नहीं चाहिए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सके स्वामी ने क्रोध में आकर उसे दण्ड देने वालों के हाथ में सौंप दिया, कि जब तक वह सब कर्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र न दे, तब तक उन के हाथ में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इसी प्रकार यदि तुम में से हर एक अपने भाई को मन से क्षमा न करेगा, तो मेरा पिता जो स्वर्ग में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से भी वैसा ही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कोई अपने आप को इस बालक के समान छोटा करेगा, वह स्वर्ग के राज्य में बड़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ो कोई मेरे नाम से एक ऐसे बालक को ग्रहण करता है वह मुझे ग्रहण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जो कोई इन छोटों में से जो मुझ पर विश्वास करते हैं एक को ठोकर खिलाए, उसके लिये भला होत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ी चक्की का पाट उसके गले में लटकाया जाता, और वह गहिरे समुद्र में डुबाया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2026-09-05T22:13:05Z</dcterms:created>
  <dcterms:modified xsi:type="dcterms:W3CDTF">2026-09-05T22:13:05Z</dcterms:modified>
  <dc:title>मत्ती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