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பட்ட வாதை யா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 பார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ீங்கும் நோவும் சா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ுற்றம் கர்த்த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, நான் என்றுஞ் ச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ஸ்தன் என்கிற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நீர் அ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ண்ணோக்க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என்னை உமதாட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யும் மேய்ப்ப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த்தம் காயம் க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ஜீவன் ஊறும் ஆற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கம் தீர்த்தீ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 போதிப்பி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ிர்தம் உண்டே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ேற்றரவளி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ாயிற்ற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மண்டை இங்கே நிற்ப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இரங்க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த்தில் தரிப்ப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ர்த்தரை விட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ு, நிந்தை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நான் உம்மைப் பற்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விட்டண்டின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க்கும் உம்மைக் கட்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கொள்ள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ஏழை மனத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ாடுப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சந்தோஷத்த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க்கும், மீட்ப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ே, நான் கூ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 கிரீடத்தாலே சுற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ென் கண்ணை மூ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ால் நன்ம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ான் உம்மைத் தாழ்மை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ணங்கி நி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ட்ட கஸ்தி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, இயேசு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ில் ஊன்றி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ாயி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ிலே ம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ாட்சித்த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டுண்ட சிர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 மூச்சொடுங்கும் அ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 இக்கட்ட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க்காய் இற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ூபாகக் காண்ப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 நான் உம்மைப்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 நெஞ்ச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கொண்டு சாய்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ங்குவேன்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கன மேன்மை கொண்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லச்சை காண்பானே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ோ, வதைந்து நொ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ன் பணி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2026-07-30T13:14:33Z</dcterms:created>
  <dcterms:modified xsi:type="dcterms:W3CDTF">2026-07-30T13:14:33Z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