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presProps" Target="presProps.xml"/>
  <Relationship Id="rId64" Type="http://schemas.openxmlformats.org/officeDocument/2006/relationships/viewProps" Target="viewProps.xml"/>
  <Relationship Id="rId6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ாராள் பிள்ளைகளுக்குப் பால் கொடுப்பாள் என்று ஆபிரகாமுக்கு எவன் சொல்லுவான்? அவருடைய முதிர்வயதிலே அவருக்கு ஒரு குமாரனைப் பெற்றேனே என்றா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ாராள் பிள்ளைகளுக்குப் பால் கொடுப்பாள் என்று ஆபிரகாமுக்கு எவன் சொல்லுவான்? அவருடைய முதிர்வயதிலே அவருக்கு ஒரு குமாரனைப் பெற்றேனே என்றா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ள்ளை வளர்ந்து, பால் மறந்தது; ஈசாக்கு பால் மறந்தநாளிலே ஆபிரகாம் பெரிய விருந்துபண்ணி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ள்ளை வளர்ந்து, பால் மறந்தது; ஈசாக்கு பால் மறந்தநாளிலே ஆபிரகாம் பெரிய விருந்துபண்ணின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பு எகிப்து தேசத்தாளாகிய ஆகார் ஆபிரகாமுக்குப் பெற்ற குமாரன் பரியாசம்பண்ணுகிறதைச் சாராள் கண்ட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பு எகிப்து தேசத்தாளாகிய ஆகார் ஆபிரகாமுக்குப் பெற்ற குமாரன் பரியாசம்பண்ணுகிறதைச் சாராள் கண்டு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பிரகாமை நோக்கி: இந்த அடிமைப் பெண்ணையும் அவள் மகனையும் புறம்பே தள்ளும்; இந்த அடிமைப் பெண்ணின் மகன் என் குமாரனாகிய ஈசாக்கோடே சுதந்தரவாளியாயிருப்பதில்லை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பிரகாமை நோக்கி: இந்த அடிமைப் பெண்ணையும் அவள் மகனையும் புறம்பே தள்ளும்; இந்த அடிமைப் பெண்ணின் மகன் என் குமாரனாகிய ஈசாக்கோடே சுதந்தரவாளியாயிருப்பதில்லை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பிரகாமை நோக்கி: இந்த அடிமைப் பெண்ணையும் அவள் மகனையும் புறம்பே தள்ளும்; இந்த அடிமைப் பெண்ணின் மகன் என் குமாரனாகிய ஈசாக்கோடே சுதந்தரவாளியாயிருப்பதில்லை என்ற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ன் மகனைக்குறித்துச் சொல்லப்பட்ட இந்தக் காரியம் ஆபிரகாமுக்கு மிகவும் துக்கமாயிருந்த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தாம் சொல்லியிருந்தபடி சாராள்பேரில் கடாட்சமானார்; கர்த்தர் தாம் உரைத்தபடியே சாராளுக்குச் செய்தருளின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தேவன் ஆபிரகாமை நோக்கி: அந்தப் பிள்ளையையும், உன் அடிமைப்பெண்ணையும் குறித்துச் சொல்லப்பட்டது உனக்குத் துக்கமாயிருக்க வேண்டாம்; ஈசாக்கினிடத்தில் உன் சந்ததி விளங்கும்; ஆதலால் சாராள் உனக்குச் சொல்வதெல்லாவற்றையும் கே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தேவன் ஆபிரகாமை நோக்கி: அந்தப் பிள்ளையையும், உன் அடிமைப்பெண்ணையும் குறித்துச் சொல்லப்பட்டது உனக்குத் துக்கமாயிருக்க வேண்டாம்; ஈசாக்கினிடத்தில் உன் சந்ததி விளங்கும்; ஆதலால் சாராள் உனக்குச் சொல்வதெல்லாவற்றையும் கே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டிமைப்பெண்ணின் மகனும் உன் வித்தாயிருக்கிறபடியால், அவனையும் ஒரு ஜாதியாக்குவேன்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டிமைப்பெண்ணின் மகனும் உன் வித்தாயிருக்கிறபடியால், அவனையும் ஒரு ஜாதியாக்குவேன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பிரகாம் அதிகாலையில் எழுந்து, அப்பத்தையும் ஒரு துருத்தி தண்ணீரையும் எடுத்து, ஆகாருடைய தோளின்மேல் வைத்துப் பிள்ளையையும் ஒப்புக்கொடுத்து, அவளை அனுப்பிவிட்டான்; அவள் புறப்பட்டுப்போய், பெயர்செபாவின் வனாந்தரத்திலே அலைந்து திரிந்தா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பிரகாம் அதிகாலையில் எழுந்து, அப்பத்தையும் ஒரு துருத்தி தண்ணீரையும் எடுத்து, ஆகாருடைய தோளின்மேல் வைத்துப் பிள்ளையையும் ஒப்புக்கொடுத்து, அவளை அனுப்பிவிட்டான்; அவள் புறப்பட்டுப்போய், பெயர்செபாவின் வனாந்தரத்திலே அலைந்து திரிந்தா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ுருத்தியிலிருந்த தண்ணீர் செலவழிந்தபின்பு, அவள் பிள்ளையை ஒரு செடியின்கீழே விட்ட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ுருத்தியிலிருந்த தண்ணீர் செலவழிந்தபின்பு, அவள் பிள்ளையை ஒரு செடியின்கீழே விட்டு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ள்ளை சாகிறதை நான் பார்க்கமாட்டேன் என்று, எதிராக அம்பு பாயும் தூரத்திலே போய் உட்கார்ந்து சத்தமிட்டு அழுதா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ள்ளை சாகிறதை நான் பார்க்கமாட்டேன் என்று, எதிராக அம்பு பாயும் தூரத்திலே போய் உட்கார்ந்து சத்தமிட்டு அழுதா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தாம் சொல்லியிருந்தபடி சாராள்பேரில் கடாட்சமானார்; கர்த்தர் தாம் உரைத்தபடியே சாராளுக்குச் செய்தருளின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ேவன் பிள்ளையின் சத்தத்தைக் கேட்டார்; தேவதூதன் வானத்திலிருந்து ஆகாரைக் கூப்பிட்டு ஆகாரே, உனக்கு என்ன சம்பவித்தது, பயப்படாதே, பிள்ளையிருக்கும் இடத்திலே தேவன் அவன் சத்தத்தைக் கேட்ட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ேவன் பிள்ளையின் சத்தத்தைக் கேட்டார்; தேவதூதன் வானத்திலிருந்து ஆகாரைக் கூப்பிட்டு ஆகாரே, உனக்கு என்ன சம்பவித்தது, பயப்படாதே, பிள்ளையிருக்கும் இடத்திலே தேவன் அவன் சத்தத்தைக் கேட்ட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 எழுந்து பிள்ளையை எடுத்து அவனை உன் கையினால் பிடித்துக்கொண்டுபோ, அவனைப் பெரிய ஜாதியாக்குவேன்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ேவன் அவளுடைய கண்களைத் திறந்தார்; அப்பொழுது அவள் ஒரு தண்ணீர்த் துரவைக் கண்டு, போய், துருத்தியிலே தண்ணீர் நிரப்பி, பிள்ளைக்குக் குடிக்கக் கொடுத்தா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ேவன் அவளுடைய கண்களைத் திறந்தார்; அப்பொழுது அவள் ஒரு தண்ணீர்த் துரவைக் கண்டு, போய், துருத்தியிலே தண்ணீர் நிரப்பி, பிள்ளைக்குக் குடிக்கக் கொடுத்தா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ேவன் பிள்ளையுடனே இருந்தார்; அவன் வளர்ந்து வனாந்தரத்திலே குடியிருந்து, வில்வித்தையிலே வல்லவனா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ேவன் பிள்ளையுடனே இருந்தார்; அவன் வளர்ந்து வனாந்தரத்திலே குடியிருந்து, வில்வித்தையிலே வல்லவனான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ன் பாரான் வனாந்தரத்திலே குடியிருக்கையில், அவனுடைய தாய் எகிப்து தேசத்தாளாகிய ஒரு பெண்ணை அவனுக்கு விவாகம்பண்ணுவித்தா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க்காலத்தில் அபிமெலேக்கும் அவன் சேனாதிபதியாகிய பிகோலும் ஆபிரகாமை நோக்கி: நீ செய்கிற காரியங்கள் எல்லாவற்றிலும் தேவன் உன்னுடனே இருக்கி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க்காலத்தில் அபிமெலேக்கும் அவன் சேனாதிபதியாகிய பிகோலும் ஆபிரகாமை நோக்கி: நீ செய்கிற காரியங்கள் எல்லாவற்றிலும் தேவன் உன்னுடனே இருக்கி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பிரகாம் முதிர்வயதாயிருக்கையில், சாராள் கர்ப்பவதியாகி, தேவன் குறித்திருந்த காலத்திலே அவனுக்கு ஒரு குமாரனைப் பெற்றா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கையால், நீ எனக்காவது, என் குமாரனுக்காவது, என் பேரனுக்காவது வஞ்சனை செய்யாமல், நான் உனக்குச் செய்த தயவின்படியே, நீ எனக்கும், நீ தங்கியிருக்கிற இந்தத் தேசத்திற்கும், தயவு செய்வேன் என்று இங்கே தேவன் பேரில் எனக்கு ஆணையிட்டுக்கொடு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கையால், நீ எனக்காவது, என் குமாரனுக்காவது, என் பேரனுக்காவது வஞ்சனை செய்யாமல், நான் உனக்குச் செய்த தயவின்படியே, நீ எனக்கும், நீ தங்கியிருக்கிற இந்தத் தேசத்திற்கும், தயவு செய்வேன் என்று இங்கே தேவன் பேரில் எனக்கு ஆணையிட்டுக்கொடு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கையால், நீ எனக்காவது, என் குமாரனுக்காவது, என் பேரனுக்காவது வஞ்சனை செய்யாமல், நான் உனக்குச் செய்த தயவின்படியே, நீ எனக்கும், நீ தங்கியிருக்கிற இந்தத் தேசத்திற்கும், தயவு செய்வேன் என்று இங்கே தேவன் பேரில் எனக்கு ஆணையிட்டுக்கொடு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கையால், நீ எனக்காவது, என் குமாரனுக்காவது, என் பேரனுக்காவது வஞ்சனை செய்யாமல், நான் உனக்குச் செய்த தயவின்படியே, நீ எனக்கும், நீ தங்கியிருக்கிற இந்தத் தேசத்திற்கும், தயவு செய்வேன் என்று இங்கே தேவன் பேரில் எனக்கு ஆணையிட்டுக்கொடு என்ற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தற்கு ஆபிரகாம்: நான் ஆணையிட்டுக்கொடுக்கிறேன்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தற்கு ஆபிரகாம்: நான் ஆணையிட்டுக்கொடுக்கிறேன்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னாலும், அபிமெலேக்குடைய வேலைக்காரர் கைவசப்படுத்திக்கொண்ட துரவின் நிமித்தம் ஆபிரகாம் அபிமெலேக்கைக் கடிந்துகொண்ட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னாலும், அபிமெலேக்குடைய வேலைக்காரர் கைவசப்படுத்திக்கொண்ட துரவின் நிமித்தம் ஆபிரகாம் அபிமெலேக்கைக் கடிந்துகொண்ட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 அபிமெலேக்கு: இந்தக்காரியத்தைச் செய்தவன் இன்னான் என்று எனக்குத் தெரியாது, நீயும் எனக்கு அறிவிக்கவில்லை; இன்று நான் அதைக் கேட்டதேயன்றி, இதற்குமுன் அதை நான் கேள்விப்பட்டதே இல்லை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ஆபிரகாம் ஆடுமாடுகளைக் கொண்டுவந்து அபிமெலேக்குக்குக் கொடுத்தான்; அவர்கள் இருவரும் உடன்படிக்கை பண்ணிக்கொண்ட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பிரகாம் முதிர்வயதாயிருக்கையில், சாராள் கர்ப்பவதியாகி, தேவன் குறித்திருந்த காலத்திலே அவனுக்கு ஒரு குமாரனைப் பெற்றா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ஆபிரகாம் ஆடுமாடுகளைக் கொண்டுவந்து அபிமெலேக்குக்குக் கொடுத்தான்; அவர்கள் இருவரும் உடன்படிக்கை பண்ணிக்கொண்ட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ஆபிரகாம் ஏழு பெண்ணாட்டுக்குட்டிகளைத் தனியே நிறுத்தின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ொழுது அபிமெலேக்கு ஆபிரகாமை நோக்கி: நீ தனியே தனியே நிறுத்தின இந்த ஏழு பெண்ணாட்டுக்குட்டிகள் என்னத்திற்கு என்று கேட்ட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தற்கு அவன்: நான் இந்தத் துரவு தோண்டினதைக்குறித்து, நீர் சாட்சியாக இந்த ஏழு பெண்ணாட்டுக்குட்டிகளை என் கையில் வாங்கிக்கொள்ள வேண்டும்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தற்கு அவன்: நான் இந்தத் துரவு தோண்டினதைக்குறித்து, நீர் சாட்சியாக இந்த ஏழு பெண்ணாட்டுக்குட்டிகளை என் கையில் வாங்கிக்கொள்ள வேண்டும்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ர்கள் இருவரும் அவ்விடத்தில் ஆணையிட்டுக்கொண்டபடியால், அந்த இடம் பெயர்செபா என்னப்பட்டது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கள் பெயர்செபாவிலே உடன்படிக்கை பண்ணிக்கொண்டபின் அபிமெலேக்கும், அவன் சேனாதிபதியாகிய பிகோலும் எழுந்து பெலிஸ்தருடைய தேசத்திற்குத் திரும்பிப்போன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கள் பெயர்செபாவிலே உடன்படிக்கை பண்ணிக்கொண்டபின் அபிமெலேக்கும், அவன் சேனாதிபதியாகிய பிகோலும் எழுந்து பெலிஸ்தருடைய தேசத்திற்குத் திரும்பிப்போன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ஆபிரகாம் பெயர்செபாவிலே ஒரு தோப்பை உண்டாக்கி, சதாகாலமுமுள்ள தேவனாகிய கர்த்தருடைய நாமத்தை அவ்விடத்தில் தொழுதுகொண்ட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ஆபிரகாம் பெயர்செபாவிலே ஒரு தோப்பை உண்டாக்கி, சதாகாலமுமுள்ள தேவனாகிய கர்த்தருடைய நாமத்தை அவ்விடத்தில் தொழுதுகொண்ட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ஆபிரகாம் தனக்குச் சாராள் பெற்ற குமாரனுக்கு ஈசாக்கு என்று பேரிட்ட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ஆபிரகாம் பெலிஸ்தருடைய தேசத்தில் அநேக நாள் தங்கியிருந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ன் குமாரனாகிய ஈசாக்கு பிறந்த எட்டாம் நாளிலே, ஆபிரகாம் தனக்குத் தேவன் கட்டளையிட்டிருந்தபடி அவனுக்கு விருத்த சேதனம்பண்ணி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ன் குமாரனாகிய ஈசாக்கு பிறந்தபோது ஆபிரகாம் நூறு வயதாயிருந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சாராள்: தேவன் என்னை நகைக்கப் பண்ணினார்; இதைக் கேட்கிற யாவரும் என்னோடேகூட நகைப்ப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34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কেউ ভাবে নি য়ে আমি অব্রাহামের পুত্রের জন্ম দেব| কিন্তু এই বৃদ্ধ বয়সেও আমি অব্রাহামকে পুত্র দি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েরেছ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ইসহাক ক্রমশঃ বড় হতে লাগল| শীঘ্রই সে শক্ত খাবার খাওয়ার মত বড় হল| তখন অব্রাহাম একটা মস্ত ভো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অব্রাহামের প্রথম সন্তানের জন্ম দিয়েছিল হাগার নামে মিশরীয দাসী| সারা দেখলেন হাগারের সেই পুত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হাককে নিয়ে মজা করছে| তাই সারা বিচলিত হ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সারা অব্রাহামকে বললেন, “ঐ দাসী আর তার পুত্রের হাত থেকে আমাদের বাঁচাও| ওদের বিদায় করে দাও! যখ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দের মৃত্যু হবে তখন আমাদের যা কিছু ধন-সম্পদ ইসহাকই পাবে| আমি চাই না য়ে আমার পুত্র ইসহাকের সঙ্গ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দাসীর পুত্রও সবকিছুর ভাগ পাক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এতে অব্রাহাম খুব বিচলিত হলেন| তিনি তাঁর পুত্র ইশ্মায়েলের জন্যে উদ্বিগ্ন হ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 সারার জন্যে য়ে প্রতিশ্রুতি দিয়েছিলেন, তা রক্ষা করলেন| প্রভু সারার জন্যে দেওয়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কিন্তু অব্রাহামকে ঈশ্বর বললেন, “ঐ পুত্র আর দাসীর জন্যে চিন্তা কোরো না| সারা যা চায় তা-ই কর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র একমাত্র উত্তরাধিকারী হবে ইসহাক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কিন্তু তোমার দাসী পুত্রকেও আমি আশীর্বাদ করব| সে তোমার পুত্র সুতরাং তার পরিবার থেকেও আমি এক মহ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তি সৃষ্টি কর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পরদিন খুব ভোরে অব্রাহাম কিছু খাদ্য ও পানীয় জল এনে হাগারকে দিলেন| তাই সম্বল করে হাগার পুত্র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 চলে গেল| হাগার সেই স্থান ত্যাগ করে বের্-শেবা মরুভূমির মধ্যে ঘুরে বেড়াতে লাগ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কিছুক্ষণ পরে সব জল ফুরিযে গেল| পিপাসা মেটাবার জন্যে আর কিছু থাকল না| তখন হাগার তার পুত্রকে একট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ঝোপের নীচে রাখ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হাগার খানিকটা দূরে হেঁটে গেল| তারপর সেখানেই বসে পড়ল| হাগারের ভয় হল, জলের অভাবে তার পুত্র বো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 মারা যাবে| পুত্রের মৃত্যু সে দেখতে পারবে না| তাই সেখানে বসে বসে সে কাঁদতে লাগ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শ্রুতি সম্পন্ন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ঈশ্বর সেই পুত্রের কান্না শুনতে পেলেন এবং স্বর্গ থেকে ঈশ্বরের দূত হাগারকে বলল, “কি হয়েছে? ভ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েও না! প্রভু তোমার পুত্রের কান্না শুনতে পেয়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যাও, পুত্রকে গিয়ে দেখ| ওর হাত ধরে এগিয়ে চলো| আমি তাকে এক বৃহত্‌ জাতির পিতা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খন হাগার ঈশ্বরের কৃপায় একটা কূপ দেখতে পেল| তারপর হাগার সেই কূপের জলে নিজের জলপাত্র পূর্ণ ক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পর সেই জল নিয়ে গিয়ে পুত্রকে পান করা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সেই পুত্র বড় হতে লাগল আর ঈশ্বর সারাক্ষণ তার সঙ্গে থাকলেন| ইশ্মাযেল সেই মরুভূমির মধ্যেই বড় হ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াগল| ক্রমে ক্রমে সে হল একজন শিকারী| তীরধনুকে সে হয়ে উঠল খুব দক্ষ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তার মা এক মিশরীয় কন্যার সঙ্গে তার বিয়ে দিল| তারা সেই পারণ নামের মরুভূমিতেই বাস করতে লাগ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তারপর অবীমেলক ও ফীখোল অব্রাহামের সঙ্গে কথা বললেন| ফীখোল ছিলেন অবীমেলকের সৈন্যবাহিনীর প্রধা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রা অব্রাহামকে বললেন, “তোমার সব কাজেতেই ঈশ্বর তোমার সঙ্গে আ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সারা গর্ভবতী হলেন এবং এই বেশী বয়সে অব্রাহামের জন্যে একটি পুত্র সন্তান প্রসব করলেন| ঈশ্বর য়েভা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সুতরাং ঈশ্বরের সাক্ষাতে তুমি আমায় একটা প্রতিশ্রুতি দাও| প্রতিজ্ঞা করো য়ে তুমি আমার ও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ন্তানসন্ততির প্রতি ন্যায়পরায়ণ থাকবে| প্রতিশ্রুতি দাও য়ে তুমি আমার প্রতি এবং য়ে দেশে বাস করছ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শের প্রতি ন্যায়পরায়ণ হবে| প্রতিশ্রুতি দাও য়ে আমি তোমার প্রতি য়েরকম ন্যায়পরায়ণ, তুমিও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 সেরকম ন্যায়পরায়ণ হ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এবং অব্রাহাম বললেন, “আমি প্রতিজ্ঞা করছি য়ে আপনি আমার প্রতি য়েরকম আচরণ করেছেন আমিও আপনার প্র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রকম আচরণ কর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তারপর অব্রাহাম অবীমেলকের কাছে একটা অভিযোগ করলেন| অব্রাহাম অবীমেলকের কাছে অভিযোগ করলেন য়ে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াসরা একটা পানীয় জলের কূপ অধিকার করে রেখেছে| সেই কূপটি অব্রাহামের দাসরা খনন কর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কিন্তু অবীমেলক বললেন, “কে এরকম করেছে আমি জানি না| আপনি তো এর আগে এ ব্যাপারে কখনও কিছু বলেন নি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সুতরাং অব্রাহাম আর অবীমেলক দুজনে চুক্তিবদ্ধ হলেন| অবীমেলক চুক্তির প্রমাণ হিসেবে অব্রাহাম কযেকট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শ্রুতি দিয়েছিলেন সেভাবেই সব সম্পন্ন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েঘ আর গবাদি পশু 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অব্রাহাম অবীমেলকের সামনে সাতটা মেঘ পৃথক করে রাখ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অবীমেলক অব্রাহামকে জিজ্ঞেস করলেন, “আমার সামনে এই সাতটা মেঘ পৃথক করে রাখলেন কেন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অব্রাহাম উত্তর দিলেন, “আপনি যখন এই সাতটা মেঘ আমার কাছ থেকে নেবেন তখন প্রমাণিত হবে য়ে আমি এই কূ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নন করেছিলাম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তারপর থেকে ঐ কূপের নাম হল বের্-শেবা| কারণ ঐ স্থানে দুজনে পরস্পরের কাছে প্রতিশ্রুতি দিয়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অতএব বের্-শেবাতে অব্রাহাম ও অবীমেলক দুজনে একটা চুক্তি সম্পাদন করলেন| তারপর অবীমেলক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ৈন্যাধক্ষ্যদের নিয়ে পলেষ্টীয়দের দেশে ফিরে গ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বের্-শেবাতে অব্রাহাম একটা চিরহরিত্‌ ঝাউগাছ রোপণ করলেন| সেখানে তিনি প্রভু শাশ্বত ঈশ্বরের ক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ার্থনা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সারা একটি পুত্রের জন্ম দিলেন এবং অব্রাহাম তার নাম রাখলেন ইসহাক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অব্রাহাম পলেষ্টীয়দের দেশে বহুকাল বাস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ইসহাকের আট দিন বয়স হলে, য়েমনটি ঈশ্বর বলেছিলেন ঠিক সেইভাবে অব্রাহাম তাঁকে সুন্নত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ইসহাকের জন্মের সময় অব্রাহামের বয়স ছিল 100 বছ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এবং সারা বললেন, “ঈশ্বর আমাকে আনন্দিত করেছেন| য়ে শুনবে সেই আমার সুখে সুখী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2026-09-05T22:25:49Z</dcterms:created>
  <dcterms:modified xsi:type="dcterms:W3CDTF">2026-09-05T22:25:49Z</dcterms:modified>
  <dc:title>আদিপুস্তক : 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