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notesSlides/notesSlide1.xml" ContentType="application/vnd.openxmlformats-officedocument.presentationml.notesSlide+xml"/>
  <Override PartName="/ppt/slides/slide2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3.xml" ContentType="application/vnd.openxmlformats-officedocument.presentationml.slide+xml"/>
  <Override PartName="/ppt/notesSlides/notesSlide3.xml" ContentType="application/vnd.openxmlformats-officedocument.presentationml.notesSlide+xml"/>
  <Override PartName="/ppt/slides/slide4.xml" ContentType="application/vnd.openxmlformats-officedocument.presentationml.slide+xml"/>
  <Override PartName="/ppt/notesSlides/notesSlide4.xml" ContentType="application/vnd.openxmlformats-officedocument.presentationml.notesSlide+xml"/>
  <Override PartName="/ppt/slides/slide5.xml" ContentType="application/vnd.openxmlformats-officedocument.presentationml.slide+xml"/>
  <Override PartName="/ppt/notesSlides/notesSlide5.xml" ContentType="application/vnd.openxmlformats-officedocument.presentationml.notes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9144000" cy="5143500" type="screen16x9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slide" Target="slides/slide2.xml"/>
  <Relationship Id="rId5" Type="http://schemas.openxmlformats.org/officeDocument/2006/relationships/slide" Target="slides/slide3.xml"/>
  <Relationship Id="rId6" Type="http://schemas.openxmlformats.org/officeDocument/2006/relationships/slide" Target="slides/slide4.xml"/>
  <Relationship Id="rId7" Type="http://schemas.openxmlformats.org/officeDocument/2006/relationships/slide" Target="slides/slide5.xml"/>
  <Relationship Id="rId8" Type="http://schemas.openxmlformats.org/officeDocument/2006/relationships/presProps" Target="presProps.xml"/>
  <Relationship Id="rId9" Type="http://schemas.openxmlformats.org/officeDocument/2006/relationships/viewProps" Target="viewProps.xml"/>
  <Relationship Id="rId10" Type="http://schemas.openxmlformats.org/officeDocument/2006/relationships/tableStyles" Target="tableStyles.xml"/>
</Relationships>

</file>

<file path=ppt/notesSlides/notesSlide1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2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3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4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notesSlides/notesSlide5.xml><?xml version="1.0" encoding="utf-8"?>
<p:notes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8953500" cy="0"/>
          <a:chOff x="0" y="0"/>
          <a:chExt cx="895350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>
          <a:xfrm>
            <a:off x="0" y="0"/>
            <a:ext cx="4476750" cy="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</p:sp>
      <p:sp>
        <p:nvSpPr>
          <p:cNvPr id="3" name="Notes Placeholder"/>
          <p:cNvSpPr>
            <a:spLocks noGrp="1"/>
          </p:cNvSpPr>
          <p:nvPr>
            <p:ph type="body" idx="1"/>
          </p:nvPr>
        </p:nvSpPr>
        <p:spPr>
          <a:xfrm>
            <a:off x="0" y="0"/>
            <a:ext cx="5486400" cy="3600450"/>
          </a:xfrm>
          <a:prstGeom prst="rect">
            <a:avLst/>
          </a:prstGeom>
        </p:spPr>
        <p:txBody>
          <a:bodyPr/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trike="noStrike" sz="14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/>
            </a:r>
          </a:p>
        </p:txBody>
      </p:sp>
    </p:spTree>
  </p:cSld>
</p:notes>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70773228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42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1.xml"/>
</Relationships>

</file>

<file path=ppt/slides/_rels/slide2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2.xml"/>
</Relationships>

</file>

<file path=ppt/slides/_rels/slide3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3.xml"/>
</Relationships>

</file>

<file path=ppt/slides/_rels/slide4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4.xml"/>
</Relationships>

</file>

<file path=ppt/slides/_rels/slide5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notesSlide" Target="../notesSlides/notesSlide5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The whole world was lost in the darkness of sin,
The Light of the world is Jesus ! 
Like sunshine at noonday His glory shone in, 
The Light of the world is Jesus ! ]]>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Come to the Light, 'tis shining for thee; 
Sweetly the Light has dawned upon me; 
Cnce I was blind, but now I can see : 
The Light of the world is Jesus ! ]]>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2 No darkness have we who in Jesus abide, 
The Light of the world is Jesus ! 
We walk in the Light when we follew our Guide, 
The Light of the world is Jesus ! ]]>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3 Ye dwellers in darkness, with sin-blinded eyes, 
The Light of the world is Jesus ! 
Go, wash at His bidding, and light will arise, 
The Light of the world is Jesus ! ]]>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190500" y="0"/>
          <a:ext cx="9144000" cy="4572000"/>
          <a:chOff x="190500" y="0"/>
          <a:chExt cx="9144000" cy="4572000"/>
        </a:xfrm>
      </p:grpSpPr>
      <p:sp>
        <p:nvSpPr>
          <p:cNvPr id="2" name=""/>
          <p:cNvSpPr txBox="1"/>
          <p:nvPr/>
        </p:nvSpPr>
        <p:spPr>
          <a:xfrm>
            <a:off x="190500" y="0"/>
            <a:ext cx="8953500" cy="4572000"/>
          </a:xfrm>
          <a:prstGeom prst="rect">
            <a:avLst/>
          </a:prstGeom>
          <a:noFill/>
        </p:spPr>
        <p:txBody>
          <a:bodyPr anchorCtr="0" rtlCol="0" vert="horz" bIns="45720" lIns="91440" rIns="91440" tIns="45720">
            <a:spAutoFit/>
          </a:bodyPr>
          <a:lstStyle/>
          <a:p>
            <a:pPr algn="l" rtl="0" fontAlgn="base" marL="0" marR="0" indent="0" lv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pPr>
          </a:p>
          <a:p>
            <a:pPr algn="l" rtl="0" fontAlgn="base" marL="0" marR="0" indent="0" lvl="0">
              <a:lnSpc>
                <a:spcPct val="125000"/>
              </a:lnSpc>
              <a:spcBef>
                <a:spcPts val="0"/>
              </a:spcBef>
              <a:spcAft>
                <a:spcPts val="0"/>
              </a:spcAft>
            </a:pPr>
            <a:r>
              <a:rPr lang="en-US" b="1" strike="noStrike" sz="3600" spc="0" u="none" cap="none">
                <a:solidFill>
                  <a:srgbClr val="000000">
                    <a:alpha val="100000"/>
                  </a:srgbClr>
                </a:solidFill>
                <a:latin typeface="Roboto"/>
              </a:rPr>
              <a:t><![CDATA[4 No need of the sunlight in heaven, we're told, 
The Light of that world is Jesus ! 
The Lamb is the Light in the City of Gold, 
The Light of that world is Jesus ! ]]>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Theme2">
  <a:themeElements>
    <a:clrScheme name="Theme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5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Unknown Company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2026-06-18T04:29:15Z</dcterms:created>
  <dcterms:modified xsi:type="dcterms:W3CDTF">2026-06-18T04:29:15Z</dcterms:modified>
  <dc:title>Hymn : 417</dc:title>
  <dc:description/>
  <dc:subject/>
  <cp:keywords/>
  <cp:category/>
  <cp:revision/>
  <cp:contentStatus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