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's almighty arms are round me: 
Peace, peace is mine !  
Judgment scenes need not confound me:
Peace, peace is mine ! 
Jesus came Himself and sought me ; 
Sold to Death, He found and bought me ;
Then my blessed freedom taught me---
Peace, peace is mine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ile I hear life's rugged billows, 
Peace, peace is mine ! 
Why suspend my harp on willows ? 
Peace, peace is mine ! 
I may sing, with Christ beside me, 
Though a thousand ills betide me ; 
Safely He hath sworn to guide me : 
Peace, peace is min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very trial draws Him nearer: 
Peace, peace is mine ! 
All His strokes but make Him dearer ; 
Peace, peace is mine ! 
Bless I then the hand that smiteth 
Gently, and to heal delighteth ; 
'Tis against my sins He fighteth ; 
Peace, peace is min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lcome every rising sunlight, 
Peace, peace is mine ! 
Nearer home each rolling midnight : 
Peace, peace is mine ! 
Death and hell cannot appal me ; 
Safe in Christ whate'er befal me ; 
Calmly wait I till He call me : 
Peace, peace is min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2026-07-31T11:12:51Z</dcterms:created>
  <dcterms:modified xsi:type="dcterms:W3CDTF">2026-07-31T11:12:51Z</dcterms:modified>
  <dc:title>Hymn : 655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