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தேவனும் இரட்சகருமாயிருக்கிற இயேசுகிறிஸ்துவினுடைய நீதியால் எங்களைப்போல அருமையான விசுவாசத்தைப் பெற்றவர்களுக்கு, இயேசுகிறிஸ்துவின் ஊழியக்காரனும் அப்போஸ்தலனுமாகிய சீமோன் பேதுரு எழுதுகிறதாவ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சகோதரரே, உங்கள் அழைப்பையும் தெரிந்துகொள்ளுதலையும் உறுதியாக்கும்படி ஜாக்கிரதையாயிருங்கள்; இவைகளை செய்தால் நீங்கள் ஒருக்காலும் இடறிவிழுவத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சகோதரரே, உங்கள் அழைப்பையும் தெரிந்துகொள்ளுதலையும் உறுதியாக்கும்படி ஜாக்கிரதையாயிருங்கள்; இவைகளை செய்தால் நீங்கள் ஒருக்காலும் இடறிவிழுவ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யும் நம்முடைய கர்த்தராகிய இயேசுவையும் அறிகிற அறிவினால் உங்களுக்குக் கிருபையும் சமாதானமும் பெருகக்கடவ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யும் நம்முடைய கர்த்தராகிய இயேசுவையும் அறிகிற அறிவினால் உங்களுக்குக் கிருபையும் சமாதானமும் பெரு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ய், நம்முடைய கர்த்தரும் இரட்சகருமாகிய இயேசுகிறிஸ்துவினுடைய நித்திய ராஜ்யத்துக்குட்படும்பிரவேசம் உங்களுக்குப் பரிபூரணமாய் அளிக்க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ய், நம்முடைய கர்த்தரும் இரட்சகருமாகிய இயேசுகிறிஸ்துவினுடைய நித்திய ராஜ்யத்துக்குட்படும்பிரவேசம் உங்களுக்குப் பரிபூரணமாய் அளிக்க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மகிமையினாலும் காருணியத்தினாலும் நம்மை அழைத்தவரை அறிகிற அறிவினாலே ஜீவனுக்கும் தேவபக்திக்கும் வேண்டிய யாவற்றையும். அவருடைய திவ்விய வல்லமையானது நமக்குத் தந்தருளினதுமன்ற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ம்முடைய மகிமையினாலும் காருணியத்தினாலும் நம்மை அழைத்தவரை அறிகிற அறிவினாலே ஜீவனுக்கும் தேவபக்திக்கும் வேண்டிய யாவற்றையும். அவருடைய திவ்விய வல்லமையானது நமக்குத் தந்தருளினதுமன்ற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ினிமித்தம், இவைகளை நீங்கள் அறிந்தும், நீங்கள் இப்பொழுது அறிந்திருக்கிற சத்தியத்தில் உறுதிப்பட்டிருந்தும், உங்களுக்கு இவைகளை எப்பொழுதும் நினைப்பூட்ட நான் அசதியாயிர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ிருக்க, நீங்கள் அதிக ஜாக்கிரதையுள்ளவர்களாய் உங்கள் விசுவாசத்தோடே தைரியத்தையும், தைரியத்தோடே ஞானத்தைய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ினிமித்தம், இவைகளை நீங்கள் அறிந்தும், நீங்கள் இப்பொழுது அறிந்திருக்கிற சத்தியத்தில் உறுதிப்பட்டிருந்தும், உங்களுக்கு இவைகளை எப்பொழுதும் நினைப்பூட்ட நான் அசதியாயிர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ச்சையினால் உலகத்திலுண்டான கேட்டுக்குத் தப்பி, திவ்விய சுபாவத்துக்குப் பங்குள்ளவர்களாகும்பொருட்டு, மகா மேன்மையும் அருமையுமான வாக்குத்தத்தங்களும் அவைகளினாலே நமக்கு அளிக்கப்பட்ட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ச்சையினால் உலகத்திலுண்டான கேட்டுக்குத் தப்பி, திவ்விய சுபாவத்துக்குப் பங்குள்ளவர்களாகும்பொருட்டு, மகா மேன்மையும் அருமையுமான வாக்குத்தத்தங்களும் அவைகளினாலே நமக்கு அளிக்கப்பட்ட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எனக்கு அறிவித்தபடி நான் என் கூடாரத்தைவிட்டுப்போவது சீக்கிரத்தில் நேரிடுமென்று அறி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கர்த்தராகிய இயேசுகிறிஸ்து எனக்கு அறிவித்தபடி நான் என் கூடாரத்தைவிட்டுப்போவது சீக்கிரத்தில் நேரிடுமென்று அறி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ூடாரத்தில் நான் இருக்குமளவும் உங்களை நினைப்பூட்டி எழுப்பிவிடுவது நியாயமென்று எண்ண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ூடாரத்தில் நான் இருக்குமளவும் உங்களை நினைப்பூட்டி எழுப்பிவிடுவது நியாயமென்று எண்ண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நான் சென்றுபோனபின்பு இவைகளை நீங்கள் எப்பொழுதும் நினைத்துக்கொள்ள ஏதுவுண்டாயிருக்கும்படி பிரயத்தனம்பண்ண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நான் சென்றுபோனபின்பு இவைகளை நீங்கள் எப்பொழுதும் நினைத்துக்கொள்ள ஏதுவுண்டாயிருக்கும்படி பிரயத்தனம்பண்ண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தந்திரமான கட்டுக்கதைகளைப் பின்பற்றினவர்களாக அல்ல, அவருடைய மகத்துவத்தைக் கண்ணாரக் கண்டவர்களாகவே நம்முடைய கர்த்தராகிய இயேசுகிறிஸ்துவின் வல்லமையையும் வருகையையும் உங்களுக்கு அறிவித்த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ஞானத்தோடே இச்சையடக்கத்தையும், இச்சையடக்கத்தோடே பொறுமையையும், பொறுமையோடே தேவபக்தியை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தந்திரமான கட்டுக்கதைகளைப் பின்பற்றினவர்களாக அல்ல, அவருடைய மகத்துவத்தைக் கண்ணாரக் கண்டவர்களாகவே நம்முடைய கர்த்தராகிய இயேசுகிறிஸ்துவின் வல்லமையையும் வருகையையும் உங்களுக்கு அறிவித்த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 என்னுடைய நேசகுமாரன், இவரிடத்தில் பிரியமாயிருக்கிறேன் என்று சொல்லுகிற சத்தம் உன்னதமான மகிமையிலிருந்து அவருக்கு உண்டாகி, பிதாவாகிய தேவனால் அவர் கனத்தையும் மகிமையையும் பெற்ற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வர் என்னுடைய நேசகுமாரன், இவரிடத்தில் பிரியமாயிருக்கிறேன் என்று சொல்லுகிற சத்தம் உன்னதமான மகிமையிலிருந்து அவருக்கு உண்டாகி, பிதாவாகிய தேவனால் அவர் கனத்தையும் மகிமையையும் பெற்றபோ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ோடேகூட நாங்கள் பரிசுத்த பருவதத்திலிருக்கையில், வானத்திலிருந்து பிறந்த அந்தச் சத்தத்தைக்கேட்ட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க உறுதியான தீர்க்கதரிசனமும் நமக்கு உண்டு; பொழுதுவிடிந்து விடிவெள்ளி உங்கள் இருதயங்களில் உதிக்குமளவும் இருளுள்ள ஸ்தலத்தில் பிரகாசிக்கிற விளக்கைப்போன்ற அவ்வசனத்தைக் கவனித்திருப்பது நலம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க உறுதியான தீர்க்கதரிசனமும் நமக்கு உண்டு; பொழுதுவிடிந்து விடிவெள்ளி உங்கள் இருதயங்களில் உதிக்குமளவும் இருளுள்ள ஸ்தலத்தில் பிரகாசிக்கிற விளக்கைப்போன்ற அவ்வசனத்தைக் கவனித்திருப்பது நலம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த்திலுள்ள எந்தத் தீர்க்கதரிசனமும் சுயதோற்றமான பொருளையுடையதாயிராதென்று நீங்கள் முந்தி அறியவேண்டிய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ீர்க்கதரிசனமானது ஒருகாலத்திலும் மனுஷருடைய சித்தத்தினாலே உண்டாகவில்லை; தேவனுடைய பரிசுத்த மனுஷர்கள் பரிசுத்த ஆவியினாலே ஏவப்பட்டுப் பேசி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ீர்க்கதரிசனமானது ஒருகாலத்திலும் மனுஷருடைய சித்தத்தினாலே உண்டாகவில்லை; தேவனுடைய பரிசுத்த மனுஷர்கள் பரிசுத்த ஆவியினாலே ஏவப்பட்டுப் பேச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பக்தியோடே சகோதர சிநேகத்தையும், சகோதர சிநேகத்தோடே அன்பையும் கூட்டி வழங்க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் உங்களுக்கு உண்டாயிருந்து பெருகினால், உங்களை நம்முடைய கர்த்தராகிய இயேசுகிறிஸ்துவை அறிகிற அறிவிலே வீணரும் கனியற்றவர்களுமாயிருக்கவொட்ட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் உங்களுக்கு உண்டாயிருந்து பெருகினால், உங்களை நம்முடைய கர்த்தராகிய இயேசுகிறிஸ்துவை அறிகிற அறிவிலே வீணரும் கனியற்றவர்களுமாயிருக்கவொட்ட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் இல்லாதவன் எவனோ, அவன் முன்செய்த பாவங்களறத் தான் சுத்திகரிக்கப்பட்டதை மறந்து கண்சொருகிப்போன குருடனாயிருக்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் இல்லாதவன் எவனோ, அவன் முன்செய்த பாவங்களறத் தான் சுத்திகரிக்கப்பட்டதை மறந்து கண்சொருகிப்போன குருடனாயிருக்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தேவனும் இரட்சகருமாயிருக்கிற இயேசுகிறிஸ்துவினுடைய நீதியால் எங்களைப்போல அருமையான விசுவாசத்தைப் பெற்றவர்களுக்கு, இயேசுகிறிஸ்துவின் ஊழியக்காரனும் அப்போஸ்தலனுமாகிய சீமோன் பேதுரு எழுதுகிறதாவ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ತಿಯಿಂದ ನಮ್ಮೊಂದಿಗೆ ಅಮೂಲ್ಯವಾದ ನಂಬಿಕೆಯನ್ನು ಹೊಂದಿದವರಿಗ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ದರಿಂದ ಸಹೋದರರೇ, ನಿಮ್ಮ ಕರೆಯುವಿಕೆ ಯನ್ನೂ ಆಯ್ಕೆಯನ್ನೂ ದೃಢಪಡಿಸಿಕೊಳ್ಳುವದಕ್ಕೆ ಜಾಗ್ರತೆಯಾಗಿರಿ. ಯಾಕಂ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ುಗಳನ್ನು ನೀವು ಮಾಡಿದರೆ ಎಂದಿಗೂ ತಪ್ಪಿಹೋಗುವದಿಲ್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ದೇವರ ವಿಷಯವಾಗಿಯೂ ನಮ್ಮ ಕರ್ತನಾದ ಯೇಸುವಿನ ವಿಷಯವಾಗಿಯೂ ಪರಿಜ್ಞಾನವು ನಿಮಗೆ ಉಂಟಾಗುವದರಲ್ಲಿ ಕೃಪೆಯೂ ಶಾಂತ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ೆಚ್ಚಾಗಿ ದೊರೆಯ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ಮ್ಮ ಕರ್ತನೂ ರಕ್ಷಕನೂ ಆಗಿರುವ ಯೇಸು ಕ್ರಿಸ್ತನ ನಿತ್ಯ ರಾಜ್ಯದಲ್ಲಿ ಪ್ರವೇಶಿಸುವ ಹಾಗೆ ನಿಮಗೆ ಧಾರಾಳ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ುಗ್ರಹ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ತನ್ನ ಮಹಿಮೆಗಾಗಿಯೂ ಗುಣಾತಿಶಯಕ್ಕಾಗಿಯೂ ನಮ್ಮನ್ನು ಕರೆದಾತನ ವಿಷಯವಾದ ಪರಿಜ್ಞಾನದ ಮೂಲಕವಾಗಿ ಆತನ ದೈವಶಕ್ತಿ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ಕ್ಕೂ ಭಕ್ತಿಗೂ ಬೇಕಾದದ್ದೆಲ್ಲವುಗಳನ್ನು ನಮಗೆ ದಯಪಾಲ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ದರಿಂದ ನೀವು ಈ ಸಂಗತಿಗಳನ್ನು ತಿಳಿದ ವರಾಗಿ ಈಗಿನ ಸತ್ಯದಲ್ಲಿ ಸ್ಥಿರವಾಗಿದ್ದರೂ ಇವುಗಳನ್ನು ಯಾವಾಗಲೂ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ಈಕಾರಣದಿಂದಲೇ ನೀವು ಪೂರ್ಣ ಜಾಗ್ರತೆಯಿಂದ ನಿಮಗಿರುವ ನಂಬಿಕೆಗೆ ಸದ್ಗುಣವನ್ನೂ ಸದ್ಗುಣಕ್ಕೆ ಜ್ಞಾನ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ಕೊಡುವದಕ್ಕೆ ನಾನು ಎಂದಿಗೂ ಅಲಕ್ಷ್ಯಮಾ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ವು ಲೋಕದಲ್ಲಿ ದುರಾಶೆಯಿಂದುಂಟಾದ ಕೆಟ್ಟತನಕ್ಕೆ ತಪ್ಪಿಸಿಕೊಂಡು ದೈವಸ್ವಭಾವದಲ್ಲಿ ಪಾಲನ್ನು ಹೊಂದುವವರಾಗ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ು ಅತ್ಯಂತ ಮಹತ್ವ ವುಳ್ಳ ಅಮೂಲ್ಯವಾದ ವಾಗ್ದಾನಗಳನ್ನು ನಮಗೆ ದಯ ಪಾಲ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ಹೌದು, ನಾನು ನನ್ನ (ದೇಹವೆಂಬ) ಗುಡಾರದಲ್ಲಿರುವ ತನಕ ನಿಮ್ಮನ್ನು ಜ್ಞಾಪಕಪಡಿಸಿ ಪ್ರೇರಿಸುವ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ುಕ್ತವೆಂದೆಣಿಸ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ಮ್ಮ ಕರ್ತನಾದ ಯೇಸು ಕ್ರಿಸ್ತನು ನನಗೆ ತೋರಿಸಿದ ಪ್ರಕಾರ ನಾನು ಈ ಗುಡಾರವನ್ನು ತೆಗೆದುಹಾಕುವದು ಬೇಗ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ತ್ತದೆಂದು ಬಲ್ಲ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ಹೇಗಿದ್ದರೂ ನೀವು ನನ್ನ ಮರಣಾನಂತರದಲ್ಲಿ ಇವುಗಳನ್ನು ಯಾವಾಗಲೂ ಜ್ಞಾಪಕಮಾಡಿಕೊಳ್ಳುವದು ಸಾಧ್ಯವಾಗ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ಯಾಸಪ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ಮ್ಮ ಕರ್ತನಾದ ಯೇಸು ಕ್ರಿಸ್ತನ ಶಕ್ತಿಯನ್ನೂ ಆತನ ಪ್ರತ್ಯಕ್ಷತೆಯನ್ನೂ ನಿಮಗೆ ತಿಳಿಯಪಡಿಸಿದ್ದರಲ್ಲಿ ಚಮತ್ಕಾರ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ಜ್ಞಾನಕ್ಕೆ ದಮೆಯನ್ನೂ ದಮೆಗೆ ತಾಳ್ಮೆಯನ್ನೂ ತಾಳ್ಮೆಗೆ ಭಕ್ತಿ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ಪಿಸಿದ ಕಥೆಗಳನ್ನು ನಾವು ಅನುಸರಿ ಸುವವರಾಗಿರಲಿಲ್ಲ. ಆತನ ಮಹತ್ತನ್ನು ಕಣ್ಣಾರೆ ಕಂಡವ ರಾಗಿಯೇ ತಿಳಿಯಪಡಿಸ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ತನು ಪ್ರಿಯನಾಗಿ ರುವ ನನ್ನ ಮಗನು, ಈತನನ್ನು ನಾನು ಮೆಚ್ಚಿದ್ದೇನೆ ಎಂಬ ಧ್ವನಿಯು ಘನವಾದ ಪ್ರಭಾವದಿಂದ ಆ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ಾದದ್ದರಲ್ಲಿ ಆತನು ತಂದೆಯಾದ ದೇವರಿಂದ ಗೌರವವನ್ನೂ ಮಹಿಮೆಯನ್ನು ಹೊಂದಿದನಲ್ಲ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ಾವು ಪರಿಶುದ್ಧ ಪರ್ವತದ ಮೇಲೆ ಆತನ ಸಂಗಡ ಇದ್ದಾಗ ಆಕಾಶದಿಂದ ಬಂದ ಆ ಧ್ವನಿಯನ್ನು ನಾವೇ ಕೇಳ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ಮಗೂ ಬಹು ದೃಢವಾದ ಪ್ರವಾದನೆಯ ವಾಕ್ಯವು ಇರುತ್ತದೆ; ಆ ದಿನವು ಬೆಳಗುವವರೆಗೆ ಉದಯ ನಕ್ಷತ್ರವು ನಿಮ್ಮ ಹೃದಯ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ೂಡುವ ತನಕ ಅದನ್ನು ಕತ್ತಲೆಯಾದ ಸ್ಥಳದಲ್ಲಿ ಪ್ರಕಾಶಿಸುವ ದೀಪ ವೆಂದೆಣಿಸಿ ಅದಕ್ಕೆ ನೀವು ಲಕ್ಷ್ಯಕೊಡುವದು ಒಳ್ಳೇ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ಬರಹದ ಯಾವ ಪ್ರವಾದನೆಯೂ ಕೇವಲ ಸ್ವಂತ ವಾಗಿ ವಿವರಿಸತಕ್ಕಂಥದ್ದಲ್ಲವೆಂಬದನ್ನು ಮೊದಲು ತಿಳಿದುಕೊಳ್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ಯಾಕಂದರೆ ಹಿಂದಿನ ಕಾಲದಲ್ಲಿ ಯಾವ ಪ್ರವಾದನೆಯೂ ಮನುಷ್ಯನ ಚಿತ್ತದಿಂದ ಬರಲಿಲ್ಲ; ಪರಿಶುದ್ಧರಾದ ದೇವಜನರು ಪವಿತ್ರಾತ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ೇರಿತರಾಗಿ ಮಾತನ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ಭಕ್ತಿಗೆ ಸಹೋದರ ಕರುಣೆಯನ್ನೂ ಸಹೋದರ ಕರುಣೆಗೆ ಪ್ರೀತಿಯನ್ನೂ ಕೂಡ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ವು ನಿಮ್ಮಲ್ಲಿದ್ದು ಹೆಚ್ಚುತ್ತಾ ಬಂದರೆ ನಮ್ಮ ಕರ್ತನಾದ ಯೇಸು ಕ್ರಿಸ್ತನ ಪರಿಜ್ಞಾನದಲ್ಲಿ ನಿಮ್ಮನ್ನು ಬಂಜ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ಷ್ಪಲರೂ ಆಗದಂತೆ ಮಾಡುತ್ತ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ವುಗಳಿಲ್ಲದವನು ಕುರುಡನಾಗಿದ್ದಾನೆ; ಅವನು ದೂರದೃಷ್ಟಿಯಿಲ್ಲದವನಾಗಿದ್ದು ತನ್ನ ಹಿಂದಣ ಪಾಪಗಳಿಂದ ಶುದ್ಧನಾದದ್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ತುಬಿಟ್ಟ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ೇಸು ಕ್ರಿಸ್ತನ ದಾಸನೂ ಅಪೊಸ್ತಲನೂ ಆಗಿರುವ ಸೀಮೋನ ಪೇತ್ರನು ದೇವರ ಮತ್ತು ನಮ್ಮ ರಕ್ಷಕನಾದ ಯೇಸು ಕ್ರಿಸ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2026-09-07T06:18:14Z</dcterms:created>
  <dcterms:modified xsi:type="dcterms:W3CDTF">2026-09-07T06:18:14Z</dcterms:modified>
  <dc:title>2 ಪೇತ್ರನು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