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sweet the name of Jesus sounds
In a believer's ear;
It soothes his sorrows, heals his wounds,
And drives away his fe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makes the wounded spirit whole,
And calms the troubled breast;
'Tis manna to the hungry soul,
And to the weary re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ear Name, the Rock on which I build,
My Shield and Hiding-place,
My never-failing Treasury, filled
With boundless stores of gr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, my Shepherd, Saviour, Friend,
My Prophet, Priest, and King,
My Lord, my Life, my Way, my End,
Accept the praise I br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would Thy boundless love proclaim
With every fleeting breath;
So shall the music of Thy Name
Refresh my soul in de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2026-07-30T15:26:03Z</dcterms:created>
  <dcterms:modified xsi:type="dcterms:W3CDTF">2026-07-30T15:26:03Z</dcterms:modified>
  <dc:title>Hymn : 112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