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ட்களை விசேஷித்துக்கொள்ளுகிறவன் கர்த்தருக்கென்று விசேஷித்துக்கொள்ளுகிறான்; நாட்களை விசேஷித்துக்கொள்ளாதவனும் கர்த்தருக்கென்று விசேஷித்துக்கொள்ளாதிருக்கிறான். புசிக்கிறவன் தேவனுக்கு ஸ்தோத்திரஞ்செலுத்துகிறபடியால், கர்த்தருக்கென்று புசிக்கிறான்; புசியாதிருக்கிறவனும் கர்த்தருக்கென்று புசியாதிருந்து, தேவனுக்கு ஸ்தோத்திரஞ் செலுத்துகி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ட்களை விசேஷித்துக்கொள்ளுகிறவன் கர்த்தருக்கென்று விசேஷித்துக்கொள்ளுகிறான்; நாட்களை விசேஷித்துக்கொள்ளாதவனும் கர்த்தருக்கென்று விசேஷித்துக்கொள்ளாதிருக்கிறான். புசிக்கிறவன் தேவனுக்கு ஸ்தோத்திரஞ்செலுத்துகிறபடியால், கர்த்தருக்கென்று புசிக்கிறான்; புசியாதிருக்கிறவனும் கர்த்தருக்கென்று புசியாதிருந்து, தேவனுக்கு ஸ்தோத்திரஞ் செலுத்து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ட்களை விசேஷித்துக்கொள்ளுகிறவன் கர்த்தருக்கென்று விசேஷித்துக்கொள்ளுகிறான்; நாட்களை விசேஷித்துக்கொள்ளாதவனும் கர்த்தருக்கென்று விசேஷித்துக்கொள்ளாதிருக்கிறான். புசிக்கிறவன் தேவனுக்கு ஸ்தோத்திரஞ்செலுத்துகிறபடியால், கர்த்தருக்கென்று புசிக்கிறான்; புசியாதிருக்கிறவனும் கர்த்தருக்கென்று புசியாதிருந்து, தேவனுக்கு ஸ்தோத்திரஞ் செலுத்து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ம்மில் ஒருவனும் தனக்கென்று பிழைக்கிறதுமில்லை, ஒருவனும் தனக்கென்று மரிக்கிறதும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ம் பிழைத்தாலும், கர்த்தருக்கென்று பிழைக்கிறோம், நாம் மரித்தாலும் கர்த்தருக்கென்று மரிக்கிறோம்; ஆகையால் பிழைத்தாலும் மரித்தாலும் நாம் கர்த்தருடையவர்களாயிருக்கிற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ம் பிழைத்தாலும், கர்த்தருக்கென்று பிழைக்கிறோம், நாம் மரித்தாலும் கர்த்தருக்கென்று மரிக்கிறோம்; ஆகையால் பிழைத்தாலும் மரித்தாலும் நாம் கர்த்தருடையவர்களாயிருக்கிற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றிஸ்துவும் மரித்தோர்மேலும் ஜீவனுள்ளோர்மேலும் ஆண்டவராயிருக்கும்பொருட்டு, மரித்தும் எழுந்தும் பிழைத்தும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றிஸ்துவும் மரித்தோர்மேலும் ஜீவனுள்ளோர்மேலும் ஆண்டவராயிருக்கும்பொருட்டு, மரித்தும் எழுந்தும் பிழைத்துமி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யிருக்க, நீ உன் சகோதரனைக் குற்றவாளியென்று தீர்க்கிறதென்ன? நீ உன் சகோதரனை அற்பமாய் எண்ணுகிறதென்ன? நாமெல்லாரும் கிறிஸ்துவினுடைய நியாயாசனத்திற்கு முன்பாக நிற்போம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யிருக்க, நீ உன் சகோதரனைக் குற்றவாளியென்று தீர்க்கிறதென்ன? நீ உன் சகோதரனை அற்பமாய் எண்ணுகிறதென்ன? நாமெல்லாரும் கிறிஸ்துவினுடைய நியாயாசனத்திற்கு முன்பாக நிற்போம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ிசுவாசத்தில் பலவீனமுள்ளவனைச் சேர்த்துக்கொள்ளுங்கள்; ஆனாலும் அவனுடைய மன ஐயங்களைக் குற்றமாய் நிர்ணயிக்காமலிர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படி: முழங்கால் யாவும் எனக்கு முன்பாக முடங்கும், நாவு யாவும் தேவனை அறிக்கைபண்ணும் என்று என் ஜீவனைக்கொண்டு உரைக்கிறேன் என்பதாய்க் கர்த்தர் சொல்லுகிறார் என்று எழுதிய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படி: முழங்கால் யாவும் எனக்கு முன்பாக முடங்கும், நாவு யாவும் தேவனை அறிக்கைபண்ணும் என்று என் ஜீவனைக்கொண்டு உரைக்கிறேன் என்பதாய்க் கர்த்தர் சொல்லுகிறார் என்று எழுதிய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 நம்மில் ஒவ்வொருவனும் தன்னைக்குறித்து தேவனுக்குக் கணக்கொப்புவிப்ப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ிருக்க, நாம் இனிமேல் ஒருவரையொருவர் குற்றவாளிகளென்று தீர்க்காதிருப்போமாக. ஒருவனும் தன் சகோதரனுக்கு முன்பாகத் தடுக்கலையும் இடறலையும் போடலாகாதென்றே தீர்மானித்துக்கொள்ள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ிருக்க, நாம் இனிமேல் ஒருவரையொருவர் குற்றவாளிகளென்று தீர்க்காதிருப்போமாக. ஒருவனும் தன் சகோதரனுக்கு முன்பாகத் தடுக்கலையும் இடறலையும் போடலாகாதென்றே தீர்மானித்துக்கொள்ள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பொருளும் தன்னிலே தீட்டுள்ளதல்லவென்று கர்த்தராகிய இயேசுவுக்குள் அறிந்து நிச்சயித்திருக்கிறேன்; ஒருபொருளைத் தீட்டுள்ளதென்று எண்ணிக்கொள்ளுகிறவனெவனோ அவனுக்கு அது தீட்டுள்ளதா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பொருளும் தன்னிலே தீட்டுள்ளதல்லவென்று கர்த்தராகிய இயேசுவுக்குள் அறிந்து நிச்சயித்திருக்கிறேன்; ஒருபொருளைத் தீட்டுள்ளதென்று எண்ணிக்கொள்ளுகிறவனெவனோ அவனுக்கு அது தீட்டுள்ளதாயி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ோஜனத்தினாலே உன் சகோதரனுக்கு விசனமுண்டாக்கினால், நீ அன்பாய் நடக்கிறவனல்ல; அவனை உன் போஜனத்தினாலே கெடுக்காதே, கிறிஸ்து அவனுக்காக மரித்தார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ோஜனத்தினாலே உன் சகோதரனுக்கு விசனமுண்டாக்கினால், நீ அன்பாய் நடக்கிறவனல்ல; அவனை உன் போஜனத்தினாலே கெடுக்காதே, கிறிஸ்து அவனுக்காக மரித்தார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் நன்மை தூஷிக்கப்பட இடங்கொடாதி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் எந்தப் பதார்த்தத்தையும் புசிக்கலாமென்று நம்புகிறான்; பலவீனனோ மரக்கறிகளை மாத்திரம் புசிக்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ுடைய ராஜ்யம் புசிப்பும் குடிப்புமல்ல, அது நீதியும் சமாதானமும் பரிசுத்த ஆவியினாலுண்டாகும் சந்தோஷமுமாய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ுடைய ராஜ்யம் புசிப்பும் குடிப்புமல்ல, அது நீதியும் சமாதானமும் பரிசுத்த ஆவியினாலுண்டாகும் சந்தோஷமுமாய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ிலே கிறிஸ்துவுக்கு ஊழியஞ்செய்கிறவன் தேவனுக்குப் பிரியனும் மனுஷரால் அங்கிகரிக்கப்பட்டவனுமாயிருக்கி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படியால் சமாதானத்துக்கடுத்தவைகளையும், அந்நியோந்நிய பக்திவிருத்தி உண்டாக்கத்தக்கவைகளையும் நாடக்கடவ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படியால் சமாதானத்துக்கடுத்தவைகளையும், அந்நியோந்நிய பக்திவிருத்தி உண்டாக்கத்தக்கவைகளையும் நாடக்கடவோ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ோஜனத்தினிமித்தம் தேவனுடைய கிரியையை அழித்துப்போடாதே. எந்தப் பதார்த்தமும் சுத்தமுள்ளதுதான்; ஆனாலும் இடறலுண்டாகப் புசிக்கிறவனுக்கு அது தீமையாய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ோஜனத்தினிமித்தம் தேவனுடைய கிரியையை அழித்துப்போடாதே. எந்தப் பதார்த்தமும் சுத்தமுள்ளதுதான்; ஆனாலும் இடறலுண்டாகப் புசிக்கிறவனுக்கு அது தீமையாயி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ம்சம் புசிக்கிறதும், மதுபானம்பண்ணுகிறதும், மற்றெதையாகிலும் செய்கிறதும், உன் சகோதரன் இடறுகிறதற்காவது, தவறுகிறதற்காவது பலவீனப்படுகிறதற்காவது ஏதுவாயிருந்தால், அவைகளில் ஒன்றையும் செய்யாமலிருப்பதே நன்மையாயி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ம்சம் புசிக்கிறதும், மதுபானம்பண்ணுகிறதும், மற்றெதையாகிலும் செய்கிறதும், உன் சகோதரன் இடறுகிறதற்காவது, தவறுகிறதற்காவது பலவீனப்படுகிறதற்காவது ஏதுவாயிருந்தால், அவைகளில் ஒன்றையும் செய்யாமலிருப்பதே நன்மையாயிரு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க்கு விசுவாசமிருந்தால் அது தேவனுக்குமுன்பாக உன்மட்டும் இருக்கட்டும். நல்லதென நிச்சயித்த காரியத்தில் தன்னைக் குற்றவாளியாக்காதவன் பாக்கிய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ுசிக்கிறவன் புசியாதிருக்கிறவனை அற்பமாயெண்ணாதிருப்பானாக; புசியாதிருக்கிறவனும் புசிக்கிறவனைக் குற்றவாளியாகத் தீர்க்காதிருப்பானாக; தேவன் அவனை ஏற்றுக்கொண்டார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க்கு விசுவாசமிருந்தால் அது தேவனுக்குமுன்பாக உன்மட்டும் இருக்கட்டும். நல்லதென நிச்சயித்த காரியத்தில் தன்னைக் குற்றவாளியாக்காதவன் பாக்கியவ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வன் சமுசயப்படுகிறவனாய்ப் புசித்தால், அவன் விசுவாசமில்லாமல் புசிக்கிறபடியினால், ஆக்கினைக்குள்ளாகத் தீர்க்கப்படுகிறான். விசுவாசத்தினாலே வராத யாவும் பாவம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வன் சமுசயப்படுகிறவனாய்ப் புசித்தால், அவன் விசுவாசமில்லாமல் புசிக்கிறபடியினால், ஆக்கினைக்குள்ளாகத் தீர்க்கப்படுகிறான். விசுவாசத்தினாலே வராத யாவும் பாவம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ுசிக்கிறவன் புசியாதிருக்கிறவனை அற்பமாயெண்ணாதிருப்பானாக; புசியாதிருக்கிறவனும் புசிக்கிறவனைக் குற்றவாளியாகத் தீர்க்காதிருப்பானாக; தேவன் அவனை ஏற்றுக்கொண்டார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ற்றொருவனுடைய வேலைக்காரனைக் குற்றவாளியாகத் தீர்க்கிறதற்கு நீ யார்? அவன் நின்றாலும் விழுந்தாலும் அவனுடைய எஜமானுக்கே அவன் உத்தரவாதி; அவன் நிலைநிறுத்தப்படுவான்; தேவன் அவனை நிலைநிறுத்த வல்லவராயிருக்கிறார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ற்றொருவனுடைய வேலைக்காரனைக் குற்றவாளியாகத் தீர்க்கிறதற்கு நீ யார்? அவன் நின்றாலும் விழுந்தாலும் அவனுடைய எஜமானுக்கே அவன் உத்தரவாதி; அவன் நிலைநிறுத்தப்படுவான்; தேவன் அவனை நிலைநிறுத்த வல்லவராயிருக்கிறார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, ஒருவன் ஒருநாளை மற்றொரு நாளிலும் விசேஷமாக எண்ணுகிறான்; வேறொருவன் எல்லா நாட்களையும் சரியாக எண்ணுகிறான்; அவனவன் தன்தன் மனதிலே முழு நிச்சயத்தை உடையவனாயிருக்க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, ஒருவன் ஒருநாளை மற்றொரு நாளிலும் விசேஷமாக எண்ணுகிறான்; வேறொருவன் எல்லா நாட்களையும் சரியாக எண்ணுகிறான்; அவனவன் தன்தன் மனதிலே முழு நிச்சயத்தை உடையவனாயிருக்க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218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He that regards the day, regards it unto the Lord; and he that regards not the day, to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does not regard it. He that eats, eats to the Lord, for he gives God thanks; and he that ea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, to the Lord he eats not, and gives God thank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none of us lives to himself, and no man dies to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For whether we live, we live unto the Lord; and whether we die, we die unto the Lord: whether w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ve therefore, or die, we are the Lord'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In order to this end Christ both died, and rose, and revived, that he might be Lord both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d and liv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why do you judge your brother? or why do you set at nothing your brother? for we shall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nd before the judgment seat of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Him that is weak in the faith receive all of you, but not to doubtful disputati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it is written, As I live, says the Lord, every knee shall bow to me, and every tongu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fess to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So then every one of us shall give account of himself to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Let us not therefore judge one another any more: but judge this rather, that no man put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umbling block or an occasion to fall in his brother's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 know, and am persuaded by the Lord Jesus, that there is nothing unclean of itself: but to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esteems any thing to be unclean, to him it is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if your brother be grieved with your food, now walk you not charitably. Destroy not him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food, for whom Christ d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Let not then your good be evil spoken of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one believes that he may eat all things: another, who is weak, eats herb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For the kingdom of God is not food and drink; but righteousness, and peace, and joy in the Ho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For he that in these things serves Christ is acceptable to God, and approved of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Let us therefore follow after the things which make for peace, and things wherewith one m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dify 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For food destroy not the work of God. All things indeed are pure; but it is evil for that m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 eats with offe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It is good neither to eat flesh, nor to drink wine, nor any thing whereby your brother stumbl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r is offended, or is made wea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Have you faith? have it to yourself before God. Happy is he that condemns not himself in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Let not him that eats despise him that eats not; and let not him which eats not judge him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 which he allow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he that doubts is damned if he eat, because he eats not of faith: for whatsoever is no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ith is s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ats: for God has receiv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Who are you that judge another man's servant? to his own master he stands or falls. Yea, h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held up: for God is able to make him st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One man esteems one day above another: another esteems every day alike. Let every man be ful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rsuaded in his own m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2026-09-06T14:39:48Z</dcterms:created>
  <dcterms:modified xsi:type="dcterms:W3CDTF">2026-09-06T14:39:48Z</dcterms:modified>
  <dc:title>Romans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