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ீயோனின் கீதம் என்னில் பொங்குதே
சீக்கிரம் வந்தென்னைச் சேர்த்துக்கொள்ளுவார்
பொன்முடி வேந்தனாம் தந்தை என் இயேசுவின்
பொன் மாளிகை நான் கிட்டிச் சேர்வதா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த்து நான் ஆனந்தங் கொள்வேன்
ஆண்டவர் சமூகம் என்னைத் தேற்றுதே
துன்பங்கள் யாவுமே துரிதமாய் நீங்குதே
இன்ப இயேசு நாமத்தில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ந்தோஷ கீதம் என்னில் பொங்குதே
சர்வ வல்ல இயேசு என்னை நேசித்தார்
பெற்றதாம் நன்மைகள் ஒவ்வொன்றாய் எண்ணியே
பேரன்பு பொங்க என்றும் பாட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த்து நான் ஆனந்தங் கொள்வேன்
ஆண்டவர் சமூகம் என்னைத் தேற்றுதே
துன்பங்கள் யாவுமே துரிதமாய் நீங்குதே
இன்ப இயேசு நாமத்த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ேரின்ப கீதம் என்னில் பொங்குதே
போன நாட்கள் என்னை கர்த்தர் தாங்கினார்
சோதனை சூழ்ந்து என் நம்பிக்கை குன்றினும்
சோர்ந்தழியாமல் என்றும் காத்ததா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த்து நான் ஆனந்தங் கொள்வேன்
ஆண்டவர் சமூகம் என்னைத் தேற்றுதே
துன்பங்கள் யாவுமே துரிதமாய் நீங்குதே
இன்ப இயேசு நாமத்த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ரட்சிப்பின் கீதம் என்னில் பொங்குதே
இரட்சகர் என் பாவம் முற்றும் மன்னித்தார்
மானிடர் மாறினும் அன்பை விட்டோடினும்
மா தேவ அன்பில் என்னைக் காத்ததா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த்து நான் ஆனந்தங் கொள்வேன்
ஆண்டவர் சமூகம் என்னைத் தேற்றுதே
துன்பங்கள் யாவுமே துரிதமாய் நீங்குதே
இன்ப இயேசு நாமத்த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னந்த கீதம் என்னில் பொங்குதே
ஆரவாரத்தோடே இயேசு தோன்றுவார்
ஆவலாய் விழித்தே ஆவியில் ஜெபித்தே
ஆயத்தமாய் நான் காத்து நிற்பதா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த்து நான் ஆனந்தங் கொள்வேன்
ஆண்டவர் சமூகம் என்னைத் தேற்றுதே
துன்பங்கள் யாவுமே துரிதமாய் நீங்குதே
இன்ப இயேசு நாமத்த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2026-06-10T10:03:36Z</dcterms:created>
  <dcterms:modified xsi:type="dcterms:W3CDTF">2026-06-10T10:03:36Z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