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ொய்நாவினால் பொருளைச் சம்பாதிப்பது சாவைத் தேடுகிறவர்கள் விடுகிற சுவாசம்போலிருக்க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ுன்மார்க்கர் நியாயஞ்செய்ய மனதில்லாதிருக்கிறபடியால், அவர்கள் பாழ்க்கடிக்கப்பட்டுப்போவ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ுற்றமுள்ளவன் தன் வழிகளில் மாறுபாடுள்ளவன்; சுத்தமுள்ளவனோ தன் கிரியையில் செம்மையானவ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ண்டைக்காரியோடே ஒரு பெரியவீட்டில் குடியிருப்பதைப்பார்க்கிலும், வீட்டின்மேல் ஒரு மூலையில் தங்கியிருப்பதே நல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ுன்மார்க்கனுடைய மனம் பொல்லாப்பைச் செய்ய விரும்பும்; அவன் கண்களில் அவன் அயலானுக்கு இரக்கங்கிடையா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ரியாசக்காரனைத் தண்டிக்கும்போது பேதை ஞானமடைவான்; ஞானவான் போதிக்கப்படும்போது அறிவடைவ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ரியாசக்காரனைத் தண்டிக்கும்போது பேதை ஞானமடைவான்; ஞானவான் போதிக்கப்படும்போது அறிவடைவ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திபரர் துன்மார்க்கருடைய வீட்டைக் கவனித்துப் பார்க்கிறார்; துன்மார்க்கரைத் தீங்கில் கவிழ்த்துப்போடுவ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திபரர் துன்மார்க்கருடைய வீட்டைக் கவனித்துப் பார்க்கிறார்; துன்மார்க்கரைத் தீங்கில் கவிழ்த்துப்போடுவ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ஏழையின் கூக்குரலுக்குத் தன் செவியை அடைத்துக்கொள்ளுகிறவன், தானும் சத்தமிட்டுக் கூப்பிடும்போது கேட்கப்படமாட்ட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ராஜாவின் இருதயம் கர்த்தரின் கையில் நீர்க்கால்களைப்போலிருக்கிறது; அதைத் தமது சித்தத்தின்படி அவர் திருப்புகிற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ரங்கமாய்க் கொடுக்கப்பட்ட வெகுமதி கோபத்தைத் தணிக்கும்; மடியிலுள்ள பரிதானம் குரோதத்தை ஆற்ற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ியாயந்தீர்ப்பது நீதிமானுக்குச் சந்தோஷமும், அக்கிரமக்காரருக்கோ அழிவுமா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விவேகத்தின் வழியை விட்டுத் தப்பிநடக்கிற மனுஷன் செத்தவர்களின் கூட்டத்தில் தாபரிப்ப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விவேகத்தின் வழியை விட்டுத் தப்பிநடக்கிற மனுஷன் செத்தவர்களின் கூட்டத்தில் தாபரிப்ப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ிற்றின்பப்பிரியன் தரித்திரனாவான்; மதுபானத்தையும் எண்ணெயையும் விரும்புகிறவன் ஐசுவரியவானாவதில்லை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திமானுக்குப் பதிலாகத் துன்மார்க்கனும், செம்மையானவனுக்குப் பதிலாக துரோகியும் மீட்கும்பொருளாவ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ண்டைக்காரியும் கோபக்காரியுமான ஸ்திரீயுடன் குடியிருப்பதைப் பார்க்கிலும் வனாந்தரத்தில் குடியிருப்பது நல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ேண்டிய திரவியமும் எண்ணெயும் ஞானவானுடைய வாசஸ்தலத்தில் உண்டு; மூடனோ அதைச் செலவழித்துப்போடுகி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ேண்டிய திரவியமும் எண்ணெயும் ஞானவானுடைய வாசஸ்தலத்தில் உண்டு; மூடனோ அதைச் செலவழித்துப்போடுகி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தியையும் தயையையும் பின்பற்றுகிறவன் ஜீவனையும் நீதியையும் மகிமையையும் கண்டடைவ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ராஜாவின் இருதயம் கர்த்தரின் கையில் நீர்க்கால்களைப்போலிருக்கிறது; அதைத் தமது சித்தத்தின்படி அவர் திருப்புகி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லவான்களுடைய பட்டணத்தின் மதிலை ஞானமுள்ளவன் ஏறிப்பிடித்து, அவர்கள் நம்பின அரணை இடித்துப்போடுவ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ன் வாயையும் தன் நாவையும் காக்கிறவன் தன் ஆத்துமாவை இடுக்கண்களுக்கு விலக்கிக் காக்கி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கங்காரமும் இடும்புமுள்ளவனுக்குப் பரியாசக்காரனென்று பெயர், அவன் அகந்தையான சினத்தோடே நடக்கி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ோம்பேறியின் கைகள் வேலைசெய்யச் சம்மதியாததினால், அவன் ஆசை அவனைக் கொல்ல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் நாள்தோறும் ஆவலுடன் இச்சிக்கிறான்; நீதிமானோ பிசினித்தனமில்லாமல் கொடுப்ப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ுன்மார்க்கருடைய பலி அருவருப்பானது; அதைத் துர்ச்சிந்தையோடே செலுத்தினாலோ எத்தனை அதிகமாய் அருவருக்கப்பட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ொய்ச்சாட்சிக்காரன் கெட்டுப்போவான்; செவிகொடுக்கிறவனோ எப்பொழுதும் பேசத்தக்கவனாவ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ுன்மார்க்கன் தன் முகத்தைக் கடினப்படுத்துகிறான்; செம்மையானவனோ தன் வழியை நேர்ப்படுத்துகி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கர்த்தருக்கு விரோதமான ஞானமுமில்லை, புத்தியுமில்லை, ஆலோசனையுமில்லை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குதிரை யுத்தநாளுக்கு ஆயத்தமாக்கப்படும்; ஜெயமோ கர்த்தரால் வர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ஷனுடைய வழியெல்லாம் அவன் பார்வைக்குச் செம்மையாகத் தோன்றும்; கர்த்தரோ இருதயங்களை நிறுத்துப்பார்க்கி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லியிடுவதைப்பார்க்கிலும், நீதியும் நியாயமும் செய்வதே கர்த்தருக்குப் பிரிய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ேட்டிமையான பார்வையும், அகந்தையான மனமுமுள்ள துன்மார்க்கர் போடும் வெளிச்சம் பாவமே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ஜாக்கிரதையுள்ளவனுடைய நினைவுகள் செல்வத்துக்கும், பதறுகிறவனுடைய நினைவுகள் தரித்திரத்துக்கும் ஏதுவாக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ஜாக்கிரதையுள்ளவனுடைய நினைவுகள் செல்வத்துக்கும், பதறுகிறவனுடைய நினைவுகள் தரித்திரத்துக்கும் ஏதுவாக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ொய்நாவினால் பொருளைச் சம்பாதிப்பது சாவைத் தேடுகிறவர்கள் விடுகிற சுவாசம்போலிருக்க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3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a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The robbery of the wicked shall destroy them; because they refuse to do judgmen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The way of man is perverse and strange: but as for the pure, his work is righ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It is better to dwell in a corner of the housetop, than with a brawling woman in a wide hous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The soul of the wicked desires evil: his neighbour finds no favour in his ey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When the scorner is punished, the simple is made wise: and when the wise is instructed,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ceives knowledg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e righteous man wisely considers the house of the wicked: but God overthrows the wicked f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ir wickedne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Whoso stops his ears at the cry of the poor, he also shall cry himself, but shall not be hea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e king's heart is in the hand of the LORD, as the rivers of water: he turns it anywhere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 gift in secret pacifies anger: and a reward in the bosom strong wra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It is joy to the just to do judgment: but destruction shall be to the workers of iniquit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The man that wanders out of the way of understanding shall remain in the congregation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a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He that loves pleasure shall be a poor man: he that loves wine and oil shall not be ric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The wicked shall be a ransom for the righteous, and the transgressor for the uprigh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It is better to dwell in the wilderness, than with a contentious and an angry wom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There is treasure to be desired and oil in the dwelling of the wise; but a foolish man spends i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p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He that follows after righteousness and mercy finds life, righteousness, and honou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l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 wise man scales the city of the mighty, and casts down the strength of the confidence thereof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Whoso keeps his mouth and his tongue keeps his soul from troubl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Proud and haughty scorner is his name, who deals in proud wra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The desire of the slothful kills him; for his hands refuse to labou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He covers greedily all the day long: but the righteous gives and spares no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The sacrifice of the wicked is abomination: how much more, when he brings it with a wicked min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 false witness shall perish: but the man that hears speaks constant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 wicked man hardens his face: but as for the upright, he directs his w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There is no wisdom nor understanding nor counsel against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The horse is prepared against the day of battle: but safety is of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Every way of a man is right in his own eyes: but the LORD ponders the hear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To do justice and judgment is more acceptable to the LORD than sacrifi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 high look, and a proud heart, and the plowing of the wicked, is s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The thoughts of the diligent tend only to plenteousness; but of every one that is hasty only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ack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The getting of treasures by a lying tongue is a vanity tossed back and forth of them that see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2026-09-05T21:51:13Z</dcterms:created>
  <dcterms:modified xsi:type="dcterms:W3CDTF">2026-09-05T21:51:13Z</dcterms:modified>
  <dc:title>Proverbs : 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