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னித் தம்முடைய சத்துருக்களைத் தமது பாதபடியாக்கிப்போடும்வரைக்கும் காத்துக்கொண்டிரு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ஏனெனில் பரிசுத்தமாக்கப்படுகிறவர்களை ஒரே பலியினாலே இவர் என்றென்றைக்கும் பூரணப்படுத்தியிரு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ைக்குறித்துப் பரிசுத்த ஆவியானவரும் நமக்குச் சாட்சிசொல்லுகிறார்; எப்படியெனில்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நாட்களுக்குப்பின்பு நான் அவர்களோடே பண்ணும் உடன்படிக்கையாவது: நான் என்னுடைய பிரமாணங்களை அவர்களுடைய இருதயங்களில் வைத்து, அவைகளை அவர்களுடைய மனதில் எழுதுவேன் என்று கர்த்தர் சொல்லுகிறாரென்பதை உரைத்தபின்ப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நாட்களுக்குப்பின்பு நான் அவர்களோடே பண்ணும் உடன்படிக்கையாவது: நான் என்னுடைய பிரமாணங்களை அவர்களுடைய இருதயங்களில் வைத்து, அவைகளை அவர்களுடைய மனதில் எழுதுவேன் என்று கர்த்தர் சொல்லுகிறாரென்பதை உரைத்தபின்ப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ுடைய பாவங்களையும் அவர்களுடைய அக்கிரமங்களையும் நான் இனி நினைப்பதில்லை என்பதைச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் மன்னிக்கப்பட்டதுண்டானால், இனிப் பாவத்தினிமித்தம் பலி செலுத்தப்படுவதில்லைய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, சகோதரரே, நாம் பரிசுத்தஸ்தலத்தில் பிரவேசிப்பதற்கு இயேசுவானவர் தமது மாம்சமாகிய திரையின் வழியாய்ப் புதிதும் ஜீவனுமான மார்க்கத்தை நமக்கு உண்டுபண்ணினபடிய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 மார்க்கத்தின்வழியாய்ப் பிரவேசிப்பதற்கு அவருடைய இரத்தத்தினாலே நமக்குத் தைரியம் உண்டாயிருக்கிறபடியினால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 மார்க்கத்தின்வழியாய்ப் பிரவேசிப்பதற்கு அவருடைய இரத்தத்தினாலே நமக்குத் தைரியம் உண்டாயிருக்கிறபடியினால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ே, உம்முடைய சித்தத்தின்படி செய்ய, இதோ, வருகிறேன் என்று இரண்டாவதை நிலைநிறுத்துவதற்கு முதலாவதை நீக்கிப்போடு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ுடைய வீட்டின்மேல் அதிகாரியான மகா ஆசாரியர் நமக்கு ஒருவர் இருக்கிறபடியினால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ுர்மனச்சாட்சி நீங்கத் தெளிக்கப்பட்ட இருதயமுள்ளவர்களாயும், சுத்த ஜலத்தால் கழுவப்பட்ட சரீரமுள்ளவர்களாயும், உண்மையுள்ள இருதயத்தோடும் விசுவாசத்தின் பூரண நிச்சயத்தோடும் சேரக்கடவ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ுர்மனச்சாட்சி நீங்கத் தெளிக்கப்பட்ட இருதயமுள்ளவர்களாயும், சுத்த ஜலத்தால் கழுவப்பட்ட சரீரமுள்ளவர்களாயும், உண்மையுள்ள இருதயத்தோடும் விசுவாசத்தின் பூரண நிச்சயத்தோடும் சேரக்கடவ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ல்லாமலும், நம்முடைய நம்பிக்கையை அறிக்கையிடுகிறதில் அசைவில்லாமல் உறுதியாயிருக்கக்கடவோம்; வாக்குத்தத்தம்பண்ணினவர் உண்மையுள்ளவராயிருக்கிறார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ல்லாமலும், நம்முடைய நம்பிக்கையை அறிக்கையிடுகிறதில் அசைவில்லாமல் உறுதியாயிருக்கக்கடவோம்; வாக்குத்தத்தம்பண்ணினவர் உண்மையுள்ளவராயிருக்கிறார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ேலும், அன்புக்கும் நற்கிரியைகளுக்கும் நாம் ஏவப்படும்படி ஒருவரையொருவர் கவனித்து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பை கூடிவருதலைச் சிலர் விட்டுவிடுகிறதுபோல நாமும் விட்டுவிடாமல், ஒருவருக்கொருவர் புத்திசொல்லக்கடவோம்; நாளானது சமீபித்துவருகிறதை எவ்வளவாய்ப் பார்க்கிறீர்களோ அவ்வளவாய்ப் புத்திசொல்லவேண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பை கூடிவருதலைச் சிலர் விட்டுவிடுகிறதுபோல நாமும் விட்டுவிடாமல், ஒருவருக்கொருவர் புத்திசொல்லக்கடவோம்; நாளானது சமீபித்துவருகிறதை எவ்வளவாய்ப் பார்க்கிறீர்களோ அவ்வளவாய்ப் புத்திசொல்ல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த்தியத்தை அறியும் அறிவை அடைந்தபின்பு நாம் மனப்பூர்வமாய்ப் பாவஞ்செய்கிறவர்களாயிருந்தால், பாவங்களினிமித்தம் செலுத்தத்தக்க வேறொருபலி இனியிராமல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த்தியத்தை அறியும் அறிவை அடைந்தபின்பு நாம் மனப்பூர்வமாய்ப் பாவஞ்செய்கிறவர்களாயிருந்தால், பாவங்களினிமித்தம் செலுத்தத்தக்க வேறொருபலி இனியிராமல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ே, உம்முடைய சித்தத்தின்படி செய்ய, இதோ, வருகிறேன் என்று இரண்டாவதை நிலைநிறுத்துவதற்கு முதலாவதை நீக்கிப்போடு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ியாயத்தீர்ப்பு வருமென்று பயத்தோடே எதிர்பார்க்குதலும், விரோதிகளைப் பட்சிக்கும் கோபாக்கினையுமே இரு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ியாயத்தீர்ப்பு வருமென்று பயத்தோடே எதிர்பார்க்குதலும், விரோதிகளைப் பட்சிக்கும் கோபாக்கினையுமே இருக்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ோசேயினுடைய பிரமாணத்தைத் தள்ளுகிறவன் இரக்கம்பெறாமல் இரண்டுமூன்று சாட்சிகளின் வாக்கினாலே சாகிறானே;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ுடைய குமாரனைக் காலின்கீழ் மிதித்து, தன்னைப் பரிசுத்தஞ்செய்த உடன்படிக்கையின் இரத்தத்தை அசுத்தமென்றெண்ணி, கிருபையின் ஆவியை நிந்திக்கிறவன் எவ்வளவு கொடிதான ஆக்கினைக்குப் பாத்திரவானாயிருப்பானென்பதை யோசித்துப்பார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ுடைய குமாரனைக் காலின்கீழ் மிதித்து, தன்னைப் பரிசுத்தஞ்செய்த உடன்படிக்கையின் இரத்தத்தை அசுத்தமென்றெண்ணி, கிருபையின் ஆவியை நிந்திக்கிறவன் எவ்வளவு கொடிதான ஆக்கினைக்குப் பாத்திரவானாயிருப்பானென்பதை யோசித்துப்பார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ுடைய குமாரனைக் காலின்கீழ் மிதித்து, தன்னைப் பரிசுத்தஞ்செய்த உடன்படிக்கையின் இரத்தத்தை அசுத்தமென்றெண்ணி, கிருபையின் ஆவியை நிந்திக்கிறவன் எவ்வளவு கொடிதான ஆக்கினைக்குப் பாத்திரவானாயிருப்பானென்பதை யோசித்துப்பார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ழிவாங்குதல் எனக்குரியது, நானே பதிற்செய்வேன் என்று கர்த்தர் சொல்லுகிறார் என்றும், கர்த்தர் தம்முடைய ஜனங்களை நியாயந்தீர்ப்பாரென்றும் சொன்னவர் இன்னாரென்று அறிவ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ழிவாங்குதல் எனக்குரியது, நானே பதிற்செய்வேன் என்று கர்த்தர் சொல்லுகிறார் என்றும், கர்த்தர் தம்முடைய ஜனங்களை நியாயந்தீர்ப்பாரென்றும் சொன்னவர் இன்னாரென்று அறிவோ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ீவனுள்ள தேவனுடைய கைகளிலே விழுகிறது பயங்கரமாயிருக்கும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ுந்தின நாட்களை நினைத்துக்கொள்ளுங்கள்; நீங்கள் பிரகாசமாக்கப்பட்டிருந்த அந்த நாட்களில் உபத்திரவங்களாகிய மிகுந்த போராட்டத்தைச் சகித்தீர்கள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யேசுகிறிஸ்துவினுடைய சரீரம் ஒரேதரம் பலியிடப்பட்டதினாலே, அந்தச் சித்தத்தின்படி நாம் பரிசுத்தமாக்கப்பட்டிருக்கிற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ுந்தின நாட்களை நினைத்துக்கொள்ளுங்கள்; நீங்கள் பிரகாசமாக்கப்பட்டிருந்த அந்த நாட்களில் உபத்திரவங்களாகிய மிகுந்த போராட்டத்தைச் சகித்தீர்கள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ிந்தைகளாலும் உபத்திரவங்களாலும் நீங்கள் வேடிக்கையாக்கப்பட்டதுமல்லாமல், அப்படி நடத்தப்பட்டவர்களுக்குப் பங்காளிகளுமான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ிந்தைகளாலும் உபத்திரவங்களாலும் நீங்கள் வேடிக்கையாக்கப்பட்டதுமல்லாமல், அப்படி நடத்தப்பட்டவர்களுக்குப் பங்காளிகளுமான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ான் கட்டப்பட்டிருக்கையில் நீங்கள் என்னைக்குறித்துப் பரிதபித்ததுமன்றி, பரலோகத்தில் அதிக மேன்மையும் நிலையுள்ளதுமான சுதந்தரம் உங்களுக்கு உண்டென்று அறிந்து, உங்கள் ஆஸ்திகளையும் சந்தோஷமாய்க் கொள்ளையிடக்கொடுத்தீ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ான் கட்டப்பட்டிருக்கையில் நீங்கள் என்னைக்குறித்துப் பரிதபித்ததுமன்றி, பரலோகத்தில் அதிக மேன்மையும் நிலையுள்ளதுமான சுதந்தரம் உங்களுக்கு உண்டென்று அறிந்து, உங்கள் ஆஸ்திகளையும் சந்தோஷமாய்க் கொள்ளையிடக்கொடுத்தீ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ையால், மிகுந்த பலனுக்கேதுவான உங்கள் தைரியத்தை விட்டுவிடாதிர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ீங்கள் தேவனுடைய சித்தத்தின்படி செய்து, வாக்குத்தத்தம்பண்ணப்பட்டதைப் பெறும்படிக்குப் பொறுமை உங்களுக்கு வேண்டியதாயிருக்கிற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ீங்கள் தேவனுடைய சித்தத்தின்படி செய்து, வாக்குத்தத்தம்பண்ணப்பட்டதைப் பெறும்படிக்குப் பொறுமை உங்களுக்கு வேண்டியதாயிருக்கிற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வருகிறவர் இன்னுங் கொஞ்சக்காலத்தில் வருவார், தாமதம்பண்ண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விசுவாசத்தினாலே நீதிமான் பிழைப்பான், பின்வாங்கிப்போவானானால் அவன்மேல் என் ஆத்துமா பிரியமாயிராது என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யேசுகிறிஸ்துவினுடைய சரீரம் ஒரேதரம் பலியிடப்பட்டதினாலே, அந்தச் சித்தத்தின்படி நாம் பரிசுத்தமாக்கப்பட்டிருக்கிறோ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விசுவாசத்தினாலே நீதிமான் பிழைப்பான், பின்வாங்கிப்போவானானால் அவன்மேல் என் ஆத்துமா பிரியமாயிராது என்கி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மோ கெட்டுப்போகப் பின்வாங்குகிறவர்களாயிராமல், ஆத்துமா ஈடேற விசுவாசிக்கிறவர்களாயிருக்கிறோ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மோ கெட்டுப்போகப் பின்வாங்குகிறவர்களாயிராமல், ஆத்துமா ஈடேற விசுவாசிக்கிறவர்களாயிருக்கிறோ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நியாயப்பிரமாணமானது வரப்போகிற நன்மைகளின் பொருளாயிராமல், அவைகளின் நிழலாய்மாத்திரம் இருக்கிறபடியால், வருஷந்தோறும் இடைவிடாமல் செலுத்தப்பட்டுவருகிற ஒரேவிதமான பலிகளினாலே அவைகளைச் செலுத்த வருகிறவர்களை ஒருக்காலும் பூரணப்படுத்தமாட்டா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நியாயப்பிரமாணமானது வரப்போகிற நன்மைகளின் பொருளாயிராமல், அவைகளின் நிழலாய்மாத்திரம் இருக்கிறபடியால், வருஷந்தோறும் இடைவிடாமல் செலுத்தப்பட்டுவருகிற ஒரேவிதமான பலிகளினாலே அவைகளைச் செலுத்த வருகிறவர்களை ஒருக்காலும் பூரணப்படுத்தமாட்டா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நியாயப்பிரமாணமானது வரப்போகிற நன்மைகளின் பொருளாயிராமல், அவைகளின் நிழலாய்மாத்திரம் இருக்கிறபடியால், வருஷந்தோறும் இடைவிடாமல் செலுத்தப்பட்டுவருகிற ஒரேவிதமான பலிகளினாலே அவைகளைச் செலுத்த வருகிறவர்களை ஒருக்காலும் பூரணப்படுத்தமாட்டா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ரணப்படுத்துமானால், ஆராதனை செய்கிறவர்கள் ஒருதரம் சுத்தமாக்கப்பட்டபின்பு, இன்னும் பாவங்களுண்டென்று உணர்த்தும் மனச்சாட்சி அவர்களுக்கு இல்லாதிருப்பதினால், அந்தப்பலிகளைச் செலுத்துகிறது நிறுத்தப்படுமல்லவா?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ரணப்படுத்துமானால், ஆராதனை செய்கிறவர்கள் ஒருதரம் சுத்தமாக்கப்பட்டபின்பு, இன்னும் பாவங்களுண்டென்று உணர்த்தும் மனச்சாட்சி அவர்களுக்கு இல்லாதிருப்பதினால், அந்தப்பலிகளைச் செலுத்துகிறது நிறுத்தப்படுமல்லவா?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 நிறுத்தப்படாதபடியால், பாவங்கள் உண்டென்று அவைகளினாலே வருஷந்தோறும் நினைவுகூருதல் உண்டாயிருக்கிற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ல்லாமலும், காளை வெள்ளாட்டுக்கடா இவைகளுடைய இரத்தம் பாவங்களை நிவிர்த்திசெய்யமாட்டாத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, எந்த ஆசாரியனும் நாடோறும் ஆராதனை செய்கிறவனாயும், பாவங்களை ஒருக்காலும் நிவிர்த்திசெய்யக்கூடாத ஒரேவித பலிகளை அநேகந்தரம் செலுத்திவருகிறவனாயும் நிற்ப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அவர் உலகத்தில் பிரவேசிக்கும்போது: பலியையும் காணிக்கையையும் நீர் விரும்பவில்லை, ஒரு சரீரத்தை எனக்கு ஆயத்தம்பண்ணினீர்;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அவர் உலகத்தில் பிரவேசிக்கும்போது: பலியையும் காணிக்கையையும் நீர் விரும்பவில்லை, ஒரு சரீரத்தை எனக்கு ஆயத்தம்பண்ணினீர்;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ர்வாங்க தகனபலிகளும், பாவநிவாரண பலிகளும் உமக்குப் பிரியமானதல்ல என்றீ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ான்: தேவனே, உம்முடைய சித்தத்தின்படி செய்ய, இதோ, வருகிறேன், புஸ்தகச்சுருளில் என்னைக்குறித்து எழுதியிருக்கிறது என்று சொன்னேன் என்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ியாயப்பிரமாணத்தின்படி செலுத்தப்பட்டுவருகிற பலிகளைக்குறித்து மேற்சொல்லியபடி: பலியையும், காணிக்கையையும், சர்வாங்க தகனபலிகளையும், பாவநிவாரணபலிகளையும் நீர் விரும்பவில்லை, அவைகள் உமக்குப் பிரியமானதல்ல என்று சொன்னபின்பு: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ியாயப்பிரமாணத்தின்படி செலுத்தப்பட்டுவருகிற பலிகளைக்குறித்து மேற்சொல்லியபடி: பலியையும், காணிக்கையையும், சர்வாங்க தகனபலிகளையும், பாவநிவாரணபலிகளையும் நீர் விரும்பவில்லை, அவைகள் உமக்குப் பிரியமானதல்ல என்று சொன்னபின்ப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, எந்த ஆசாரியனும் நாடோறும் ஆராதனை செய்கிறவனாயும், பாவங்களை ஒருக்காலும் நிவிர்த்திசெய்யக்கூடாத ஒரேவித பலிகளை அநேகந்தரம் செலுத்திவருகிறவனாயும் நிற்ப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ரோ, பாவங்களுக்காக ஒரே பலியைச் செலுத்தி, என்றென்றைக்கும் தேவனுடைய வலதுபாரிசத்தில் உட்கார்ந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ரோ, பாவங்களுக்காக ஒரே பலியைச் செலுத்தி, என்றென்றைக்கும் தேவனுடைய வலதுபாரிசத்தில் உட்கார்ந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rom henceforth expecting till his enemies be made his footstoo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by one offering he has perfected for ever them that are sanct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ereof the Holy Spirit also is a witness to us: for after that he had said befo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is is the covenant that I will make with them after those days, says the Lord, I will pu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ws into their hearts, and in their minds will I write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ir sins and iniquities will I remember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where remission of these is, there is no more offering for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aving therefore, brethren, boldness to enter into the holiest by the blood of Jesu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y a new and living way, which he has consecrated for us, through the veil, that is to say,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id he, Lo, I come to do your will, O God. He takes away the first, that he may establi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aving an high priest over the house of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Let us draw near with a true heart in full assurance of faith, having our hearts sprinkle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evil conscience, and our bodies washed with pure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Let us hold fast the profession of our faith without wavering; (for he is faithfu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mised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let us consider one another to provoke unto love and to good work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ot forsaking the assembling of ourselves together, as the manner of some is; but exhorting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ther: and so much the more, as all of you see the day approac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if we sin willfully after that we have received the knowledge of the truth, there remains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sacrifice for si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co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a certain fearful looking for of judgment and fiery indignation, which shall devou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dversa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e that despised Moses' law died without mercy under two or three witness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Of how much greater punishment, suppose all of you, shall he be thought worthy, who has trod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foot the Son of God, and has counted the blood of the covenant, wherewith he was sanctifi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unholy thing, and has done despite unto the Spirit of gra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or we know him that has said, Vengeance belongs unto me, I will recompense, says the Lord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, The Lord shall judge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It is a fearful thing to fall into the hands of the living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But call to remembrance the former days, in which, after all of you were illuminated,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y the which will we are sanctified through the offering of the body of Jesus Christ onc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ured a great fight of affliction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Partly, whilst all of you were made a gazing-stock both by reproaches and affliction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tly, whilst all of you became companions of them that were so u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For all of you had compassion of me in my bonds, and took joyfully the spoiling of your goo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ing in yourselves that all of you have in heaven a better and an enduring subs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Cast not away therefore your confidence, which has great recompence of re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For all of you have need of patience, that, after all of you have done the will of God,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ight receive the prom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For yet a little while, and he that shall come will come, and will not tar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Now the just shall live by faith: but if any man draw back, my soul shall have no pleasur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But we are not of them who draw back unto perdition; but of them that believe to the sav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 the law having a shadow of good things to come, and not the very image of the things, c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ver with those sacrifices which they offered year by year continually make the comers there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n would they not have ceased to be offered? because that the worshippers once purg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have had no more conscience of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in those sacrifices there is a remembrance again made of sins every y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it is not possible that the blood of bulls and of goats should take away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every priest stands daily ministering and offering oftentimes the same sacrifices, which c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refore when he comes into the world, he says, Sacrifice and offering you would not, but a bod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you prepared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burnt offerings and sacrifices for sin you have had no pl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said I, Lo, I come (in the volume of the book it is written of me,) to do your will, 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bove when he said, Sacrifice and offering and burnt offerings and offering for sin you w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, neither had pleasure therein; which are offered by the law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ver take away si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this man, after he had offered one sacrifice for sins for ever, sat down on the right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2026-06-03T12:35:15Z</dcterms:created>
  <dcterms:modified xsi:type="dcterms:W3CDTF">2026-06-03T12:35:15Z</dcterms:modified>
  <dc:title>எபிரெயர்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