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it is not possible that the blood of bulls and of goats should take away sin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herefore when he comes into the world, he says, Sacrifice and offering you would not, but a body have you prepared m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herefore when he comes into the world, he says, Sacrifice and offering you would not, but a body have you prepared m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In burnt offerings and sacrifices for sin you have had no pleasur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said I, Lo, I come (in the volume of the book it is written of me,) to do your will, O Go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said I, Lo, I come (in the volume of the book it is written of me,) to do your will, O Go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bove when he said, Sacrifice and offering and burnt offerings and offering for sin you would not, neither had pleasure therein; which are offered by the law;]]></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bove when he said, Sacrifice and offering and burnt offerings and offering for sin you would not, neither had pleasure therein; which are offered by the law;]]></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bove when he said, Sacrifice and offering and burnt offerings and offering for sin you would not, neither had pleasure therein; which are offered by the law;]]></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said he, Lo, I come to do your will, O God. He takes away the first, that he may establish the secon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For the law having a shadow of good things to come, and not the very image of the things, can never with those sacrifices which they offered year by year continually make the comers thereunto perfect.]]></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said he, Lo, I come to do your will, O God. He takes away the first, that he may establish the secon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y the which will we are sanctified through the offering of the body of Jesus Christ once for all.]]></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y the which will we are sanctified through the offering of the body of Jesus Christ once for all.]]></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every priest stands daily ministering and offering oftentimes the same sacrifices, which can never take away sin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every priest stands daily ministering and offering oftentimes the same sacrifices, which can never take away sin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But this man, after he had offered one sacrifice for sins for ever, sat down on the right hand of Go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From henceforth expecting till his enemies be made his footstool.]]></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by one offering he has perfected for ever them that are sanctifie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by one offering he has perfected for ever them that are sanctifie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ereof the Holy Spirit also is a witness to us: for after that he had said befor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For the law having a shadow of good things to come, and not the very image of the things, can never with those sacrifices which they offered year by year continually make the comers thereunto perfec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is is the covenant that I will make with them after those days, says the Lord, I will put my laws into their hearts, and in their minds will I write th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is is the covenant that I will make with them after those days, says the Lord, I will put my laws into their hearts, and in their minds will I write the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is is the covenant that I will make with them after those days, says the Lord, I will put my laws into their hearts, and in their minds will I write the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ir sins and iniquities will I remember no mor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ir sins and iniquities will I remember no mor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Now where remission of these is, there is no more offering for sin.]]></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Having therefore, brethren, boldness to enter into the holiest by the blood of Jesu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Having therefore, brethren, boldness to enter into the holiest by the blood of Jesu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y a new and living way, which he has consecrated for us, through the veil, that is to say, his flesh;]]></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y a new and living way, which he has consecrated for us, through the veil, that is to say, his flesh;]]></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For the law having a shadow of good things to come, and not the very image of the things, can never with those sacrifices which they offered year by year continually make the comers thereunto perfec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aving an high priest over the house of Go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Let us draw near with a true heart in full assurance of faith, having our hearts sprinkled from an evil conscience, and our bodies washed with pure wate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Let us draw near with a true heart in full assurance of faith, having our hearts sprinkled from an evil conscience, and our bodies washed with pure water.]]></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Let us hold fast the profession of our faith without wavering; (for he is faithful that promise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Let us hold fast the profession of our faith without wavering; (for he is faithful that promise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let us consider one another to provoke unto love and to good work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Not forsaking the assembling of ourselves together, as the manner of some is; but exhorting one another: and so much the more, as all of you see the day approaching.]]></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Not forsaking the assembling of ourselves together, as the manner of some is; but exhorting one another: and so much the more, as all of you see the day approaching.]]></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Not forsaking the assembling of ourselves together, as the manner of some is; but exhorting one another: and so much the more, as all of you see the day approaching.]]></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For if we sin willfully after that we have received the knowledge of the truth, there remains no more sacrifice for sin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then would they not have ceased to be offered? because that the worshippers once purged should have had no more conscience of sin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For if we sin willfully after that we have received the knowledge of the truth, there remains no more sacrifice for sins,]]></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a certain fearful looking for of judgment and fiery indignation, which shall devour the adversaries.]]></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a certain fearful looking for of judgment and fiery indignation, which shall devour the adversarie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He that despised Moses' law died without mercy under two or three witnesse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He that despised Moses' law died without mercy under two or three witnesse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Of how much greater punishment, suppose all of you, shall he be thought worthy, who has trodden under foot the Son of God, and has counted the blood of the covenant, wherewith he was sanctified, an unholy thing, and has done despite unto the Spirit of grac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Of how much greater punishment, suppose all of you, shall he be thought worthy, who has trodden under foot the Son of God, and has counted the blood of the covenant, wherewith he was sanctified, an unholy thing, and has done despite unto the Spirit of grace?]]></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Of how much greater punishment, suppose all of you, shall he be thought worthy, who has trodden under foot the Son of God, and has counted the blood of the covenant, wherewith he was sanctified, an unholy thing, and has done despite unto the Spirit of grace?]]></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For we know him that has said, Vengeance belongs unto me, I will recompense, says the Lord. And again, The Lord shall judge his people.]]></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For we know him that has said, Vengeance belongs unto me, I will recompense, says the Lord. And again, The Lord shall judge his peopl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then would they not have ceased to be offered? because that the worshippers once purged should have had no more conscience of sin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It is a fearful thing to fall into the hands of the living God.]]></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But call to remembrance the former days, in which, after all of you were illuminated, all of you endured a great fight of afflictions;]]></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But call to remembrance the former days, in which, after all of you were illuminated, all of you endured a great fight of afflictions;]]></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Partly, whilst all of you were made a gazing-stock both by reproaches and afflictions; and partly, whilst all of you became companions of them that were so use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Partly, whilst all of you were made a gazing-stock both by reproaches and afflictions; and partly, whilst all of you became companions of them that were so use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For all of you had compassion of me in my bonds, and took joyfully the spoiling of your goods, knowing in yourselves that all of you have in heaven a better and an enduring substance.]]></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For all of you had compassion of me in my bonds, and took joyfully the spoiling of your goods, knowing in yourselves that all of you have in heaven a better and an enduring substance.]]></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For all of you had compassion of me in my bonds, and took joyfully the spoiling of your goods, knowing in yourselves that all of you have in heaven a better and an enduring substance.]]></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Cast not away therefore your confidence, which has great recompence of rewar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all of you have need of patience, that, after all of you have done the will of God, all of you might receive the promis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then would they not have ceased to be offered? because that the worshippers once purged should have had no more conscience of sins.]]></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all of you have need of patience, that, after all of you have done the will of God, all of you might receive the promise.]]></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For yet a little while, and he that shall come will come, and will not tarry.]]></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Now the just shall live by faith: but if any man draw back, my soul shall have no pleasure in him.]]></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Now the just shall live by faith: but if any man draw back, my soul shall have no pleasure in him.]]></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But we are not of them who draw back unto perdition; but of them that believe to the saving of the sou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ut in those sacrifices there is a remembrance again made of sins every year.]]></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ut in those sacrifices there is a remembrance again made of sins every year.]]></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30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பிரெயர் :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ல்லாமலும், காளை வெள்ளாட்டுக்கடா இவைகளுடைய இரத்தம் பாவங்களை நிவிர்த்திசெய்யமா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ஆகையால் அவர் உலகத்தில் பிரவேசிக்கும்போது: பலியையும் காணிக்கையையும் நீர் விரும்பவில்லை,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ரத்தை எனக்கு ஆயத்தம்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சர்வாங்க தகனபலிகளும், பாவநிவாரண பலிகளும் உமக்குப் பிரியமானதல்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ப்பொழுது நான்: தேவனே, உம்முடைய சித்தத்தின்படி செய்ய, இதோ, வருகிறேன், புஸ்தகச்சுரு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க்குறித்து எழுதியிருக்கிறது என்று சொன்னே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யாயப்பிரமாணத்தின்படி செலுத்தப்பட்டுவருகிற பலிகளைக்குறித்து மேற்சொல்லியபடி: பலி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கையையும், சர்வாங்க தகனபலிகளையும், பாவநிவாரணபலிகளையும் நீர் விரும்பவில்லை, அவைகள் உம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மானதல்ல என்று சொன்ன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தேவனே, உம்முடைய சித்தத்தின்படி செய்ய, இதோ, வருகிறேன் என்று இரண்டாவதை நிலைநிறுத்துவதற்கு முதலா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ப்படியிருக்க, நியாயப்பிரமாணமானது வரப்போகிற நன்மைகளின் பொருளாயிராமல், அவைகளின் நிழலாய்மா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க்கிப்போடு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யேசுகிறிஸ்துவினுடைய சரீரம் ஒரேதரம் பலியிடப்பட்டதினாலே, அந்தச் சித்தத்தின்படி நா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மாக்கப்பட்டிரு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ன்றியும், எந்த ஆசாரியனும் நாடோறும் ஆராதனை செய்கிறவனாயும், பாவங்களை ஒரு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விர்த்திசெய்யக்கூடாத ஒரேவித பலிகளை அநேகந்தரம் செலுத்திவருகிறவனாயும் நிற்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இவரோ, பாவங்களுக்காக ஒரே பலியைச் செலுத்தி, என்றென்றைக்கும் தேவனுடைய வலதுபாரிசத்தில் உட்கா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னித் தம்முடைய சத்துருக்களைத் தமது பாதபடியாக்கிப்போடும்வரைக்கும் காத்துக்கொண்டி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ஏனெனில் பரிசுத்தமாக்கப்படுகிறவர்களை ஒரே பலியினாலே இவர் என்றென்றை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ணப்படுத்தியி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தைக்குறித்துப் பரிசுத்த ஆவியானவரும் நமக்குச் சாட்சிசொல்லுகிறார்; எப்ப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படியால், வருஷந்தோறும் இடைவிடாமல் செலுத்தப்பட்டுவருகிற ஒரேவிதமான பலிகளினாலே அவைகளைச் செ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ந்த நாட்களுக்குப்பின்பு நான் அவர்களோடே பண்ணும் உடன்படிக்கையாவது: நான் என்னுடைய பிரமாண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ய இருதயங்களில் வைத்து, அவைகளை அவர்களுடைய மனதில் எழுதுவேன் என்று கர்த்தர் சொல்லுகிறாரெ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ரைத்த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களுடைய பாவங்களையும் அவர்களுடைய அக்கிரமங்களையும் நான் இனி நினைப்பதில்லை என்ப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இவைகள் மன்னிக்கப்பட்டதுண்டானால், இனிப் பாவத்தினிமித்தம் பலி செலுத்தப்படுவதி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ஆகையால், சகோதரரே, நாம் பரிசுத்தஸ்தலத்தில் பிரவேசிப்பதற்கு இயேசுவானவர் தமது மாம்சமாகிய திரை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யாய்ப் புதிதும் ஜீவனுமான மார்க்கத்தை நமக்கு உண்டுபண்ணினபடி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ந்த மார்க்கத்தின்வழியாய்ப் பிரவேசிப்பதற்கு அவருடைய இரத்தத்தினாலே நமக்குத் தை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யிருக்கிறபடியி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கிறவர்களை ஒருக்காலும் பூரணப்படுத்தமா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தேவனுடைய வீட்டின்மேல் அதிகாரியான மகா ஆசாரியர் நமக்கு ஒருவர் இருக்கிறபடியி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ர்மனச்சாட்சி நீங்கத் தெளிக்கப்பட்ட இருதயமுள்ளவர்களாயும், சுத்த ஜலத்தால் கழுவ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ரமுள்ளவர்களாயும், உண்மையுள்ள இருதயத்தோடும் விசுவாசத்தின் பூரண நிச்சயத்தோடும் சேர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ல்லாமலும், நம்முடைய நம்பிக்கையை அறிக்கையிடுகிறதில் அசைவில்லாமல் உறுதியாயிருக்க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குத்தத்தம்பண்ணினவர் உண்மையுள்ளவராயி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மேலும், அன்புக்கும் நற்கிரியைகளுக்கும் நாம் ஏவப்படும்படி ஒருவரையொருவர் கவனி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சபை கூடிவருதலைச் சிலர் விட்டுவிடுகிறதுபோல நாமும் விட்டுவிடாமல், ஒருவருக்கொரு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சொல்லக்கடவோம்; நாளானது சமீபித்துவருகிறதை எவ்வளவாய்ப் பார்க்கிறீர்களோ அவ்வளவா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சொல்ல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சத்தியத்தை அறியும் அறிவை அடைந்தபின்பு நாம் மனப்பூர்வமாய்ப் பாவஞ்செய்கிறவர்களாயிருந்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பூரணப்படுத்துமானால், ஆராதனை செய்கிறவர்கள் ஒருதரம் சுத்தமாக்கப்பட்டபின்பு, இ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ங்களினிமித்தம் செலுத்தத்தக்க வேறொருபலி இனியி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யாயத்தீர்ப்பு வருமென்று பயத்தோடே எதிர்பார்க்குதலும், விரோதிகளைப் பட்சிக்கும் கோபாக்கி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மோசேயினுடைய பிரமாணத்தைத் தள்ளுகிறவன் இரக்கம்பெறாமல் இரண்டுமூன்று சாட்சிகளின் வாக்கி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தேவனுடைய குமாரனைக் காலின்கீழ் மிதித்து, தன்னைப் பரிசுத்தஞ்செய்த உடன்படிக்கையின் இரத்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சுத்தமென்றெண்ணி, கிருபையின் ஆவியை நிந்திக்கிறவன் எவ்வளவு கொடிதான ஆக்கி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வானாயிருப்பானென்பதை யோசித்துப்பா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பழிவாங்குதல் எனக்குரியது, நானே பதிற்செய்வேன் என்று கர்த்தர் சொல்லுகிறார் என்றும்,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முடைய ஜனங்களை நியாயந்தீர்ப்பாரென்றும் சொன்னவர் இன்னாரென்று அறி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ங்களுண்டென்று உணர்த்தும் மனச்சாட்சி அவர்களுக்கு இல்லாதிருப்பதினால், அந்தப்பலிகளைச் செலுத்து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ஜீவனுள்ள தேவனுடைய கைகளிலே விழுகிறது பயங்கர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முந்தின நாட்களை நினைத்துக்கொள்ளுங்கள்; நீங்கள் பிரகாசமாக்கப்பட்டிருந்த அந்த நாட்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பத்திரவங்களாகிய மிகுந்த போராட்டத்தைச் சகி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நிந்தைகளாலும் உபத்திரவங்களாலும் நீங்கள் வேடிக்கையாக்கப்பட்டதுமல்லாமல், அப்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த்தப்பட்டவர்களுக்குப் பங்காளிகளுமா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நான் கட்டப்பட்டிருக்கையில் நீங்கள் என்னைக்குறித்துப் பரிதபித்ததுமன்றி, பரலோகத்தில் அ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மையும் நிலையுள்ளதுமான சுதந்தரம் உங்களுக்கு உண்டென்று அறிந்து, உங்கள் ஆஸ்திகளையும் சந்தோஷமா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ளையிடக்கொடு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ஆகையால், மிகுந்த பலனுக்கேதுவான உங்கள் தைரியத்தை விட்டுவிடாதி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நீங்கள் தேவனுடைய சித்தத்தின்படி செய்து, வாக்குத்தத்தம்பண்ணப்பட்டதைப் பெறும்படிக்குப் பொ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த்தப்படுமல்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 வேண்டியதா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வருகிறவர் இன்னுங் கொஞ்சக்காலத்தில் வருவார், தாமதம்பண்ணா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விசுவாசத்தினாலே நீதிமான் பிழைப்பான், பின்வாங்கிப்போவானானால் அவன்மேல் என் ஆத்துமா பிரியமாயி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நாமோ கெட்டுப்போகப் பின்வாங்குகிறவர்களாயிராமல், ஆத்துமா ஈடேற விசுவாசிக்கிறவர்களாயிரு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டி நிறுத்தப்படாதபடியால், பாவங்கள் உண்டென்று அவைகளினாலே வருஷந்தோறும் நினைவுகூரு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0]]></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2026-09-16T19:47:10Z</dcterms:created>
  <dcterms:modified xsi:type="dcterms:W3CDTF">2026-09-16T19:47:10Z</dcterms:modified>
  <dc:title>எபிரெயர் : 10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