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ுடைய பாவங்களையும் அவர்களுடைய அக்கிரமங்களையும் நான் இனி நினைப்பதில்லை என்பதைச் சொல்லு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நியாயப்பிரமாணமானது வரப்போகிற நன்மைகளின் பொருளாயிராமல், அவைகளின் நிழலாய்மாத்திரம் இருக்கிறபடியால், வருஷந்தோறும் இடைவிடாமல் செலுத்தப்பட்டுவருகிற ஒரேவிதமான பலிகளினாலே அவைகளைச் செலுத்த வருகிறவர்களை ஒருக்காலும் பூரணப்படுத்தமாட்டா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நியாயப்பிரமாணமானது வரப்போகிற நன்மைகளின் பொருளாயிராமல், அவைகளின் நிழலாய்மாத்திரம் இருக்கிறபடியால், வருஷந்தோறும் இடைவிடாமல் செலுத்தப்பட்டுவருகிற ஒரேவிதமான பலிகளினாலே அவைகளைச் செலுத்த வருகிறவர்களை ஒருக்காலும் பூரணப்படுத்தமாட்ட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யிருக்க, நியாயப்பிரமாணமானது வரப்போகிற நன்மைகளின் பொருளாயிராமல், அவைகளின் நிழலாய்மாத்திரம் இருக்கிறபடியால், வருஷந்தோறும் இடைவிடாமல் செலுத்தப்பட்டுவருகிற ஒரேவிதமான பலிகளினாலே அவைகளைச் செலுத்த வருகிறவர்களை ஒருக்காலும் பூரணப்படுத்தமாட்ட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ரணப்படுத்துமானால், ஆராதனை செய்கிறவர்கள் ஒருதரம் சுத்தமாக்கப்பட்டபின்பு, இன்னும் பாவங்களுண்டென்று உணர்த்தும் மனச்சாட்சி அவர்களுக்கு இல்லாதிருப்பதினால், அந்தப்பலிகளைச் செலுத்துகிறது நிறுத்தப்படுமல்லவா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ரணப்படுத்துமானால், ஆராதனை செய்கிறவர்கள் ஒருதரம் சுத்தமாக்கப்பட்டபின்பு, இன்னும் பாவங்களுண்டென்று உணர்த்தும் மனச்சாட்சி அவர்களுக்கு இல்லாதிருப்பதினால், அந்தப்பலிகளைச் செலுத்துகிறது நிறுத்தப்படுமல்லவா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் மன்னிக்கப்பட்டதுண்டானால், இனிப் பாவத்தினிமித்தம் பலி செலுத்தப்படுவதில்லைய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சகோதரரே, நாம் பரிசுத்தஸ்தலத்தில் பிரவேசிப்பதற்கு இயேசுவானவர் தமது மாம்சமாகிய திரையின் வழியாய்ப் புதிதும் ஜீவனுமான மார்க்கத்தை நமக்கு உண்டுபண்ணினபடியால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சகோதரரே, நாம் பரிசுத்தஸ்தலத்தில் பிரவேசிப்பதற்கு இயேசுவானவர் தமது மாம்சமாகிய திரையின் வழியாய்ப் புதிதும் ஜீவனுமான மார்க்கத்தை நமக்கு உண்டுபண்ணினபடியால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 மார்க்கத்தின்வழியாய்ப் பிரவேசிப்பதற்கு அவருடைய இரத்தத்தினாலே நமக்குத் தைரியம் உண்டாயிருக்கிறபடியினால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ோ, பாவங்களுக்காக ஒரே பலியைச் செலுத்தி, என்றென்றைக்கும் தேவனுடைய வலதுபாரிசத்தில் உட்கார்ந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 மார்க்கத்தின்வழியாய்ப் பிரவேசிப்பதற்கு அவருடைய இரத்தத்தினாலே நமக்குத் தைரியம் உண்டாயிருக்கிறபடியினால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 மார்க்கத்தின்வழியாய்ப் பிரவேசிப்பதற்கு அவருடைய இரத்தத்தினாலே நமக்குத் தைரியம் உண்டாயிருக்கிறபடியினால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 நிறுத்தப்படாதபடியால், பாவங்கள் உண்டென்று அவைகளினாலே வருஷந்தோறும் நினைவுகூருதல் உண்டாயி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ுடைய வீட்டின்மேல் அதிகாரியான மகா ஆசாரியர் நமக்கு ஒருவர் இருக்கிறபடியினால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ல்லாமலும், காளை வெள்ளாட்டுக்கடா இவைகளுடைய இரத்தம் பாவங்களை நிவிர்த்திசெய்யமாட்டாதே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ுர்மனச்சாட்சி நீங்கத் தெளிக்கப்பட்ட இருதயமுள்ளவர்களாயும், சுத்த ஜலத்தால் கழுவப்பட்ட சரீரமுள்ளவர்களாயும், உண்மையுள்ள இருதயத்தோடும் விசுவாசத்தின் பூரண நிச்சயத்தோடும் சேரக்கடவ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ுர்மனச்சாட்சி நீங்கத் தெளிக்கப்பட்ட இருதயமுள்ளவர்களாயும், சுத்த ஜலத்தால் கழுவப்பட்ட சரீரமுள்ளவர்களாயும், உண்மையுள்ள இருதயத்தோடும் விசுவாசத்தின் பூரண நிச்சயத்தோடும் சேரக்கடவ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அவர் உலகத்தில் பிரவேசிக்கும்போது: பலியையும் காணிக்கையையும் நீர் விரும்பவில்லை, ஒரு சரீரத்தை எனக்கு ஆயத்தம்பண்ணினீர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அவர் உலகத்தில் பிரவேசிக்கும்போது: பலியையும் காணிக்கையையும் நீர் விரும்பவில்லை, ஒரு சரீரத்தை எனக்கு ஆயத்தம்பண்ணினீர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ல்லாமலும், நம்முடைய நம்பிக்கையை அறிக்கையிடுகிறதில் அசைவில்லாமல் உறுதியாயிருக்கக்கடவோம்; வாக்குத்தத்தம்பண்ணினவர் உண்மையுள்ளவராயிருக்கிறார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ரோ, பாவங்களுக்காக ஒரே பலியைச் செலுத்தி, என்றென்றைக்கும் தேவனுடைய வலதுபாரிசத்தில் உட்கார்ந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ல்லாமலும், நம்முடைய நம்பிக்கையை அறிக்கையிடுகிறதில் அசைவில்லாமல் உறுதியாயிருக்கக்கடவோம்; வாக்குத்தத்தம்பண்ணினவர் உண்மையுள்ளவராயிருக்கிறார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ர்வாங்க தகனபலிகளும், பாவநிவாரண பலிகளும் உமக்குப் பிரியமானதல்ல என்றீ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, அன்புக்கும் நற்கிரியைகளுக்கும் நாம் ஏவப்படும்படி ஒருவரையொருவர் கவனித்து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, அன்புக்கும் நற்கிரியைகளுக்கும் நாம் ஏவப்படும்படி ஒருவரையொருவர் கவனித்து;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பை கூடிவருதலைச் சிலர் விட்டுவிடுகிறதுபோல நாமும் விட்டுவிடாமல், ஒருவருக்கொருவர் புத்திசொல்லக்கடவோம்; நாளானது சமீபித்துவருகிறதை எவ்வளவாய்ப் பார்க்கிறீர்களோ அவ்வளவாய்ப் புத்திசொல்லவேண்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பை கூடிவருதலைச் சிலர் விட்டுவிடுகிறதுபோல நாமும் விட்டுவிடாமல், ஒருவருக்கொருவர் புத்திசொல்லக்கடவோம்; நாளானது சமீபித்துவருகிறதை எவ்வளவாய்ப் பார்க்கிறீர்களோ அவ்வளவாய்ப் புத்திசொல்லவேண்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பை கூடிவருதலைச் சிலர் விட்டுவிடுகிறதுபோல நாமும் விட்டுவிடாமல், ஒருவருக்கொருவர் புத்திசொல்லக்கடவோம்; நாளானது சமீபித்துவருகிறதை எவ்வளவாய்ப் பார்க்கிறீர்களோ அவ்வளவாய்ப் புத்திசொல்லவேண்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த்தியத்தை அறியும் அறிவை அடைந்தபின்பு நாம் மனப்பூர்வமாய்ப் பாவஞ்செய்கிறவர்களாயிருந்தால், பாவங்களினிமித்தம் செலுத்தத்தக்க வேறொருபலி இனியிராம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த்தியத்தை அறியும் அறிவை அடைந்தபின்பு நாம் மனப்பூர்வமாய்ப் பாவஞ்செய்கிறவர்களாயிருந்தால், பாவங்களினிமித்தம் செலுத்தத்தக்க வேறொருபலி இனியிராம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ியாயத்தீர்ப்பு வருமென்று பயத்தோடே எதிர்பார்க்குதலும், விரோதிகளைப் பட்சிக்கும் கோபாக்கினையுமே இ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னித் தம்முடைய சத்துருக்களைத் தமது பாதபடியாக்கிப்போடும்வரைக்கும் காத்துக்கொண்டிருக்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ியாயத்தீர்ப்பு வருமென்று பயத்தோடே எதிர்பார்க்குதலும், விரோதிகளைப் பட்சிக்கும் கோபாக்கினையுமே இ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ோசேயினுடைய பிரமாணத்தைத் தள்ளுகிறவன் இரக்கம்பெறாமல் இரண்டுமூன்று சாட்சிகளின் வாக்கினாலே சாகிறானே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ோசேயினுடைய பிரமாணத்தைத் தள்ளுகிறவன் இரக்கம்பெறாமல் இரண்டுமூன்று சாட்சிகளின் வாக்கினாலே சாகிறானே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ுடைய குமாரனைக் காலின்கீழ் மிதித்து, தன்னைப் பரிசுத்தஞ்செய்த உடன்படிக்கையின் இரத்தத்தை அசுத்தமென்றெண்ணி, கிருபையின் ஆவியை நிந்திக்கிறவன் எவ்வளவு கொடிதான ஆக்கினைக்குப் பாத்திரவானாயிருப்பானென்பதை யோசித்துப்பாரு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ுடைய குமாரனைக் காலின்கீழ் மிதித்து, தன்னைப் பரிசுத்தஞ்செய்த உடன்படிக்கையின் இரத்தத்தை அசுத்தமென்றெண்ணி, கிருபையின் ஆவியை நிந்திக்கிறவன் எவ்வளவு கொடிதான ஆக்கினைக்குப் பாத்திரவானாயிருப்பானென்பதை யோசித்துப்பாருங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ுடைய குமாரனைக் காலின்கீழ் மிதித்து, தன்னைப் பரிசுத்தஞ்செய்த உடன்படிக்கையின் இரத்தத்தை அசுத்தமென்றெண்ணி, கிருபையின் ஆவியை நிந்திக்கிறவன் எவ்வளவு கொடிதான ஆக்கினைக்குப் பாத்திரவானாயிருப்பானென்பதை யோசித்துப்பாருங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ழிவாங்குதல் எனக்குரியது, நானே பதிற்செய்வேன் என்று கர்த்தர் சொல்லுகிறார் என்றும், கர்த்தர் தம்முடைய ஜனங்களை நியாயந்தீர்ப்பாரென்றும் சொன்னவர் இன்னாரென்று அறிவோ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ழிவாங்குதல் எனக்குரியது, நானே பதிற்செய்வேன் என்று கர்த்தர் சொல்லுகிறார் என்றும், கர்த்தர் தம்முடைய ஜனங்களை நியாயந்தீர்ப்பாரென்றும் சொன்னவர் இன்னாரென்று அறிவோ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ீவனுள்ள தேவனுடைய கைகளிலே விழுகிறது பயங்கரமாயிருக்கும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ுந்தின நாட்களை நினைத்துக்கொள்ளுங்கள்; நீங்கள் பிரகாசமாக்கப்பட்டிருந்த அந்த நாட்களில் உபத்திரவங்களாகிய மிகுந்த போராட்டத்தைச் சகித்தீர்கள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னெனில் பரிசுத்தமாக்கப்படுகிறவர்களை ஒரே பலியினாலே இவர் என்றென்றைக்கும் பூரணப்படுத்தியிருக்கி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ுந்தின நாட்களை நினைத்துக்கொள்ளுங்கள்; நீங்கள் பிரகாசமாக்கப்பட்டிருந்த அந்த நாட்களில் உபத்திரவங்களாகிய மிகுந்த போராட்டத்தைச் சகித்தீர்களே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ிந்தைகளாலும் உபத்திரவங்களாலும் நீங்கள் வேடிக்கையாக்கப்பட்டதுமல்லாமல், அப்படி நடத்தப்பட்டவர்களுக்குப் பங்காளிகளுமான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ிந்தைகளாலும் உபத்திரவங்களாலும் நீங்கள் வேடிக்கையாக்கப்பட்டதுமல்லாமல், அப்படி நடத்தப்பட்டவர்களுக்குப் பங்காளிகளுமானீ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கட்டப்பட்டிருக்கையில் நீங்கள் என்னைக்குறித்துப் பரிதபித்ததுமன்றி, பரலோகத்தில் அதிக மேன்மையும் நிலையுள்ளதுமான சுதந்தரம் உங்களுக்கு உண்டென்று அறிந்து, உங்கள் ஆஸ்திகளையும் சந்தோஷமாய்க் கொள்ளையிடக்கொடுத்தீ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கட்டப்பட்டிருக்கையில் நீங்கள் என்னைக்குறித்துப் பரிதபித்ததுமன்றி, பரலோகத்தில் அதிக மேன்மையும் நிலையுள்ளதுமான சுதந்தரம் உங்களுக்கு உண்டென்று அறிந்து, உங்கள் ஆஸ்திகளையும் சந்தோஷமாய்க் கொள்ளையிடக்கொடுத்தீ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கட்டப்பட்டிருக்கையில் நீங்கள் என்னைக்குறித்துப் பரிதபித்ததுமன்றி, பரலோகத்தில் அதிக மேன்மையும் நிலையுள்ளதுமான சுதந்தரம் உங்களுக்கு உண்டென்று அறிந்து, உங்கள் ஆஸ்திகளையும் சந்தோஷமாய்க் கொள்ளையிடக்கொடுத்தீ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ையால், மிகுந்த பலனுக்கேதுவான உங்கள் தைரியத்தை விட்டுவிடாதிருங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ன்: தேவனே, உம்முடைய சித்தத்தின்படி செய்ய, இதோ, வருகிறேன், புஸ்தகச்சுருளில் என்னைக்குறித்து எழுதியிருக்கிறது என்று சொன்னேன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ன்: தேவனே, உம்முடைய சித்தத்தின்படி செய்ய, இதோ, வருகிறேன், புஸ்தகச்சுருளில் என்னைக்குறித்து எழுதியிருக்கிறது என்று சொன்னேன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ங்கள் தேவனுடைய சித்தத்தின்படி செய்து, வாக்குத்தத்தம்பண்ணப்பட்டதைப் பெறும்படிக்குப் பொறுமை உங்களுக்கு வேண்டியதா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னெனில் பரிசுத்தமாக்கப்படுகிறவர்களை ஒரே பலியினாலே இவர் என்றென்றைக்கும் பூரணப்படுத்தியிருக்கி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ியாயப்பிரமாணத்தின்படி செலுத்தப்பட்டுவருகிற பலிகளைக்குறித்து மேற்சொல்லியபடி: பலியையும், காணிக்கையையும், சர்வாங்க தகனபலிகளையும், பாவநிவாரணபலிகளையும் நீர் விரும்பவில்லை, அவைகள் உமக்குப் பிரியமானதல்ல என்று சொன்னபின்பு: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ியாயப்பிரமாணத்தின்படி செலுத்தப்பட்டுவருகிற பலிகளைக்குறித்து மேற்சொல்லியபடி: பலியையும், காணிக்கையையும், சர்வாங்க தகனபலிகளையும், பாவநிவாரணபலிகளையும் நீர் விரும்பவில்லை, அவைகள் உமக்குப் பிரியமானதல்ல என்று சொன்னபின்பு: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வருகிறவர் இன்னுங் கொஞ்சக்காலத்தில் வருவார், தாமதம்பண்ண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ே, உம்முடைய சித்தத்தின்படி செய்ய, இதோ, வருகிறேன் என்று இரண்டாவதை நிலைநிறுத்துவதற்கு முதலாவதை நீக்கிப்போடுகி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ே, உம்முடைய சித்தத்தின்படி செய்ய, இதோ, வருகிறேன் என்று இரண்டாவதை நிலைநிறுத்துவதற்கு முதலாவதை நீக்கிப்போடுகி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கிறிஸ்துவினுடைய சரீரம் ஒரேதரம் பலியிடப்பட்டதினாலே, அந்தச் சித்தத்தின்படி நாம் பரிசுத்தமாக்கப்பட்டிருக்கிறோ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கிறிஸ்துவினுடைய சரீரம் ஒரேதரம் பலியிடப்பட்டதினாலே, அந்தச் சித்தத்தின்படி நாம் பரிசுத்தமாக்கப்பட்டிருக்கிறோ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விசுவாசத்தினாலே நீதிமான் பிழைப்பான், பின்வாங்கிப்போவானானால் அவன்மேல் என் ஆத்துமா பிரியமாயிராது என்கி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விசுவாசத்தினாலே நீதிமான் பிழைப்பான், பின்வாங்கிப்போவானானால் அவன்மேல் என் ஆத்துமா பிரியமாயிராது என்கிற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, எந்த ஆசாரியனும் நாடோறும் ஆராதனை செய்கிறவனாயும், பாவங்களை ஒருக்காலும் நிவிர்த்திசெய்யக்கூடாத ஒரேவித பலிகளை அநேகந்தரம் செலுத்திவருகிறவனாயும் நிற்ப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தைக்குறித்துப் பரிசுத்த ஆவியானவரும் நமக்குச் சாட்சிசொல்லுகிறார்; எப்படியெனில்: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, எந்த ஆசாரியனும் நாடோறும் ஆராதனை செய்கிறவனாயும், பாவங்களை ஒருக்காலும் நிவிர்த்திசெய்யக்கூடாத ஒரேவித பலிகளை அநேகந்தரம் செலுத்திவருகிறவனாயும் நிற்ப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மோ கெட்டுப்போகப் பின்வாங்குகிறவர்களாயிராமல், ஆத்துமா ஈடேற விசுவாசிக்கிறவர்களாயிருக்கிறோ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மோ கெட்டுப்போகப் பின்வாங்குகிறவர்களாயிராமல், ஆத்துமா ஈடேற விசுவாசிக்கிறவர்களாயிருக்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நாட்களுக்குப்பின்பு நான் அவர்களோடே பண்ணும் உடன்படிக்கையாவது: நான் என்னுடைய பிரமாணங்களை அவர்களுடைய இருதயங்களில் வைத்து, அவைகளை அவர்களுடைய மனதில் எழுதுவேன் என்று கர்த்தர் சொல்லுகிறாரென்பதை உரைத்தபின்ப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நாட்களுக்குப்பின்பு நான் அவர்களோடே பண்ணும் உடன்படிக்கையாவது: நான் என்னுடைய பிரமாணங்களை அவர்களுடைய இருதயங்களில் வைத்து, அவைகளை அவர்களுடைய மனதில் எழுதுவேன் என்று கர்த்தர் சொல்லுகிறாரென்பதை உரைத்தபின்ப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রপর তিনি বলেন: ‘আমি তাদের সব পাপ ও অধর্ম আর কখনও মনে রাখবো না৷’ যিরমিয় 31 : 3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ভবিষ্যতে য়ে সকল উত্‌কৃষ্ট বিষয় আসবে, বিধি-ব্যবস্থা হচ্ছে তারই অস্পষ্ট ছায়া মাত্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-ব্যবস্থা ঐসব বিষয়ের বাস্তবরূপ নয়৷ তাই যাঁরা ঈশ্বরের উপাসনা করতে আসে, বছর বছর তারা একই রক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িদান বারবার করে, কিন্তু বিধি-ব্যবস্থা সেই লোকদের সিদ্ধি দি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বিধি-ব্যবস্থা যদি পারত, তবে ঐ বলিদান কি শেষ হত না? কারণ যাঁরা উপাসনা করে তারা যদি একবার শুচি হ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বে তাদের পাপের জন্য নিজেকে আর দোষী ভাববার প্রযোজন নেই৷ কিন্তু বিধি-ব্যবস্থা তা করতে সক্ষম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ই একবার যখন সেইসব পাপ ক্ষমা করা হল, তখন পাপের জন্য বলিদান উত্‌সর্গ করার আর কোন প্রযোজন নে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ই আমার ভাই ও বোনেরা, মহাপবিত্র স্থানে প্রবেশ করার সম্পূর্ণ স্বাধীনতা আমাদের আছে৷ যীশুর রক্ত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ুণে আমরা নির্ভীকতার সঙ্গে সেখানে প্রবেশ করতে 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খ্রীষ্ট এই নতুন পথ একটি পর্দার মধ্য দিয়ে অর্থাত্ তাঁর দেহের মধ্য দিয়ে আমাদের জন্য খু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খ্রীষ্ট পাপের জন্য একটি বলিদান উত্‌সর্গ করলেন যা সকল সময়ের জন্য যথেষ্ট৷ তারপর তিনি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েন৷ এ এক জীবন্ত পথ৷ এই নতুন পথে আমরা পর্দার মধ্য দিয়ে অর্থাত্ খ্রীষ্টের দেহের মধ্য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সামনে উপস্থিত হতে 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ঐসব লোকের বলিদান বছর বছর তাদের পাপের ক্ষমা স্মরণ করিয়ে দে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ই আমাদের এক মহান যাজক রয়েছেন যিনি ঈশ্বরের গৃহের ওপর কর্তৃত্ত্ব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ারণ বৃষের কি ছাগের রক্ত পাপ দূর কর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আমাদের শুচি করা হয়েছে ও দোষী বিবেকের হাত থেকে মুক্ত করা হয়েছে৷ আমাদের দেহকে শুচিশুদ্ধ জলে ধৌ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হয়েছে৷ তাই এস, আমরা শুদ্ধ হৃদয়ে বিশ্বাসের কৃত নিশ্চয়তায় ঈশ্বরের সামনে হাজির হ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েইজন্যই খ্রীষ্ট এ জগতে আসার সময় বলেছিলেন:‘তুমি বলিদান ও নৈবেদ্য চাও নি, কিন্তু আমার জন্য এক দে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স্তুত কর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ই এস, আমরা আমাদের প্রত্যাশাকে দৃঢ়ভাবে অবলম্বন করে থাকি এবং অপরের কাছে তাকে জানাতে ব্যর্থ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ক্ষিণ পাশে বস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ই৷ আমরা ঈশ্বরের ওপর নির্ভর করতে পারি য়ে, তিনি যা প্রতিশ্রুতি দিয়েছেন তা তিনি পূরণ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ুমি হোমে ও পাপার্থক বলিদান উত্‌সর্গে প্রীত ন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আমাদের উচিত একে অপরের বিষয়ে চিন্তা করা, য়েন ভালবাসতে ও সত্ কাজ করতে পরস্পরকে উত্‌সাহ দান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আমরা য়েন একত্র সমবেত হওয়ার অভ্যাস ত্যাগ না করি, য়েমন কেউ কেউ সেইরকম করছে৷ কিন্তু এস,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স্পরকে উত্‌সাহ ও চেতনা দিই৷ তোমরা যতই সেই দিন এগিয়ে আসতে দেখছ, ততই এ বিষয়ে আরো বেশী করে উদ্যোগ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সত্যের জ্ঞানলাভের পর যদি আমরা ইচ্ছাকৃতভাবে পাপ করে চলি, তবে সেই পাপের জন্য বলিদান উত্‌সর্গ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ো আর কিছু অবশিষ্ট থাক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আমরা যদি পাপ করেই চলি তবে বিচারের জন্য সেই ভয়ঙ্কর প্রতীক্ষা আর প্রচণ্ড ক্রোধাগ্নি সমস্ত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ঁর শত্রুদের মাথা তাঁর পায়ের নীচে অবনত না হওয়া পর্যন্ত এখন তিনি সেখানে অপেক্ষা কর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োধীকে গ্রাস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কেউ যদি মোশির দেওয়া বিধি-ব্যবস্থা লঙঘন করতো তবে দুজন কিংবা তিনজন সাক্ষীর সাক্ষ্য প্রমাণ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ষ্ঠুরভাবে তাকে হত্যা করা হত, তাকে ক্ষমা করা হত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ভেবে দেখো, য়ে লোক ঈশ্বরের পুত্রকে ঘৃণা করেছে, চুক্তির য়ে রক্তের মাধ্যমে সে শুচি হয়েছিল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চ্ছ করেছে, আর যিনি অনুগ্রহ করেন সেই অনুগ্রহের আত্মাকে অপমান করেছে - হ্যাঁ, নতুন চুক্তির রক্তকে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মাননা করেছে সেই ব্যক্তির কতোই না ঘোরতর শাস্তি হওয়া উচিত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আমরা জানি, ঈশ্বর বলেন, ‘যাঁরা মন্দ কাজ করে, তাদের আমি শাস্তি দেব; তাদের প্রতিফল দেব৷’ঈশ্বর আ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ছেন, ‘প্রভু তাঁর লোকদের বিচার করব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জীবন্ত ঈশ্বরের হাতে গড়া পাপী মানুষের পক্ষে কি ভয়ঙ্কর বিষ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সেই আগের দিনগুলির কথা মনে করে দেখ, প্রথমে যখন তোমরা সত্য গ্রহণ করলে, তখন তোমাদের অনেক কষ্ট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িনি একটি বলিদান উত্‌সর্গ করে চিরকালের জন্য তাঁর লোকেদের নিখুঁত করেছেন৷ তারাই সেই লোক য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ঃখভোগ করতে হয়েছিল, কিন্তু তা সত্ত্বেও তোমরা বেশ অটল ছিল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কখনও কখনও লোকেরা প্রকাশ্যে তোমাদের বিদ্রূপ করেছে ও অনেক লোকের সামনে তোমাদের নির্যাতিত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ে৷ কখনও অন্যের ওপর তোমাদের মতো নির্য়াতিত হচ্ছে দেখে তোমরা তাদের প্রতি সহানুভূতি দেখি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যাঁরা কারাগারে বন্দী ছিল, তোমরা তাদের সাহায্য করেছ ও তাদের দুঃখভোগের অংশ নিয়েছ৷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ত্তি লুঠ করে নিলেও তোমরা আনন্দ করেছ, কারণ তোমরা জানতে য়ে এসব থেকে উত্‌কৃষ্ট ও চিরস্থাযী এ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দ তোমাদের জন্য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তাই অতীতে তোমাদের য়ে সাহস ছিল তা হারিও না, কারণ সেই সাহস তোমাদের জন্য মহাপুরস্কার নিয়ে আস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রপর তিনি বললেন, ‘এই আমি! শাস্ত্রে আমার বিষয়ে য়েমন লেখা আছে, হে ঈশ্বর দেখ, আমি তোমার ইচ্ছ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ূর্ণ করতেই এসেছি৷’গীতসংহিতা 40 :6-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তোমাদের ধৈর্য্য ধরতে হবে, ঈশ্বরের ইচ্ছা পালন করার পর তোমরা তাঁর প্রতিশ্রুতি অনুসারে ফল লাভ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বিত্র করা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থমে তিনি বললেন, ‘বলিদান, নৈবেদ্য, হোমবলি ও পাপার্থক বলি তুমি চাও নি; আর তাতে তুমি প্রীত হ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৷’ যদিও সেইসব বিধি-ব্যবস্থা অনুসারে উত্‌সর্গ করা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কারণ এখন থেকে অল্প সময়ের মধ্যে,‘য়াঁর আসবার কথা আছে তিনি আসবেন, তিনি দেরী করবেন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রপর তিনি বললেন, ‘দেখো, আমি তোমার ইচ্ছা পালন করবার জন্যই এসেছি৷’ তিনি দ্বিতীয়টি প্রবর্তন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প্রথমটিকে বাতিল করতে এস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ের ইচ্ছানুসারেই তিনি এই কাজ সমাপ্ত করেছেন৷ এইজন্যই খ্রীষ্ট তাঁর দেহ একবারেই চিরকাল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‌সর্গ করেছেন যাতে আমরা চিরকালের জন্য পবিত্র হ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আমার দৃষ্টিতে যাদের ধার্মিক প্রতিপন্ন করেছি তারা বিশ্বাসের ফলেই বেঁচে থাকবে, কিন্তু সে যদি ভ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 থেকে সরে যায় তবে আমি তার প্রতি সন্তুষ্ট হব না৷’হববকূক 2:3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ত্যেক যাজক প্রত্যেকদিন দাঁড়িয়ে ঈশ্বরের সেবা করেন তাঁরা বারবার সেই একই বলি উত্‌সর্গ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পবিত্র আত্মাও আমাদের কাছে এ বিষয়ে সাক্ষ্য দিচ্ছেন৷ প্রথমে তিনি বলেন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াদের বলিদান কখনও পাপ দূর কর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কিন্তু আমরা এমন লোক নই যাঁরা বিশ্বাস থেকে সরে গিয়ে ধ্বংস হয়ে যায়, বরং আমরা সেই রকম লোক য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ে রক্ষা প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‘ঐ সময়ের পর প্রভু বলেছেন, আমি তাদের সঙ্গে এই চুক্তি করব৷ আমি তাদের হৃদয়ে আমার নিয়মগুলো গেঁথ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, আর তাদের মনে আমি তা লিখে দেব৷’যিরমিয় 31:3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பிரெயர்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2026-07-31T16:35:44Z</dcterms:created>
  <dcterms:modified xsi:type="dcterms:W3CDTF">2026-07-31T16:35:44Z</dcterms:modified>
  <dc:title>எபிரெயர்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