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3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rk! 'tis the shepherd's voice I hear, 
Out in the desert dark and drear, 
Calling the sheep who've gone astray, 
Far from the shepherd's fold awa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ring them in, bring them in ! 
Bring them in from the fields of sin;
Bring them in, bring them in !
Bring the wandering ones to Jesus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o'll go and help this Shepherd kind, 
Help Him the wandering ones to find ?
Who'll bring the lost ones to the fold, 
Where they'll be sheltered from the cold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ut in the desert hear their cry, 
Out on the mountain wild and high, 
Hark ! 'tis the Master speaks to thee : 
Go, find My sheep where'er they b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2026-09-15T09:54:35Z</dcterms:created>
  <dcterms:modified xsi:type="dcterms:W3CDTF">2026-09-15T09:54:35Z</dcterms:modified>
  <dc:title>Hymn : 752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