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ைதியின் மன்ன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த்து நினைத்து துதித்து துத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ம்மதி அடை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மேய்ப்பன் குரலைக் கேட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ும் பின் தொடர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ில் அமர்ந்து கவலை மற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ர்ந்து பயணம்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சும்புல் மேய்ச்சல் அமர்ந்த தண்ண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ுச் செல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ை தினமும் தே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தலைவன் இயேசு ராஜ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ுக் கொள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ில் சாய்ந்து சாய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மகிழ்ந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 தீபம் எனது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த்தின் சிக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த்துப் பார்த்து ரசித்து ருச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வசம் அடை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 தேவன் வெற்றி வே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2026-09-15T11:42:19Z</dcterms:created>
  <dcterms:modified xsi:type="dcterms:W3CDTF">2026-09-15T11:42:19Z</dcterms:modified>
  <dc:title>துதிப் பாடல்கள் : 952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