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னாலும் எருசலேமியராகிய இந்த ஜனம் என்றைக்கும் வழிதப்பிப்போகிறதென்ன? கபடத்தை உறுதியாய்ப் பிடித்திருக்கிறார்கள்; திரும்பமாட்டோம் என்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னாலும் எருசலேமியராகிய இந்த ஜனம் என்றைக்கும் வழிதப்பிப்போகிறதென்ன? கபடத்தை உறுதியாய்ப் பிடித்திருக்கிறார்கள்; திரும்பமாட்டோம் என்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கவனித்துக் கேட்டேன், அவர்கள் யதார்த்தம் பேசவில்லை; என்ன செய்தேனென்று சொல்லி, தன் பொல்லாப்பினிமித்தம் மனஸ்தாபப்படுகிறவன் ஒருவனுமில்லை; யுத்தத்துக்குள் பாய்கிற குதிரையைப்போல அவரவர் வேகமாய் ஓடிப்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கவனித்துக் கேட்டேன், அவர்கள் யதார்த்தம் பேசவில்லை; என்ன செய்தேனென்று சொல்லி, தன் பொல்லாப்பினிமித்தம் மனஸ்தாபப்படுகிறவன் ஒருவனுமில்லை; யுத்தத்துக்குள் பாய்கிற குதிரையைப்போல அவரவர் வேகமாய் ஓடிப்போ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கவனித்துக் கேட்டேன், அவர்கள் யதார்த்தம் பேசவில்லை; என்ன செய்தேனென்று சொல்லி, தன் பொல்லாப்பினிமித்தம் மனஸ்தாபப்படுகிறவன் ஒருவனுமில்லை; யுத்தத்துக்குள் பாய்கிற குதிரையைப்போல அவரவர் வேகமாய் ஓடிப்போ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ாயத்திலுள்ள நாரை முதலாய்த் தன் வேளையை அறியும்; காட்டுப்புறாவும், கொக்கும், தகைவிலான் குவியும் தாங்கள் வரத்தக்க காலத்தை அறியும்; என் ஜனங்களோ கர்த்தரின் நியாயத்தை அறியார்கள் என்று கர்த்தர் உரைக்கிறார் என்று சொல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ாயத்திலுள்ள நாரை முதலாய்த் தன் வேளையை அறியும்; காட்டுப்புறாவும், கொக்கும், தகைவிலான் குவியும் தாங்கள் வரத்தக்க காலத்தை அறியும்; என் ஜனங்களோ கர்த்தரின் நியாயத்தை அறியார்கள் என்று கர்த்தர் உரைக்கிறார் என்று சொல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ங்கள் ஞானிகளென்றும், கர்த்தருடைய வேதம் எங்களிடத்திலிருக்கிறதென்றும் நீங்கள் சொல்லுகிறதெப்படி மெய்யாகவே, இதோ, வேதபாரகரின் கள்ள எழுத்தாணி அதை அபத்தமா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ங்கள் ஞானிகளென்றும், கர்த்தருடைய வேதம் எங்களிடத்திலிருக்கிறதென்றும் நீங்கள் சொல்லுகிறதெப்படி மெய்யாகவே, இதோ, வேதபாரகரின் கள்ள எழுத்தாணி அதை அபத்தமாக்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ஞானிகள் வெட்கி, கலங்கிப் பிடிபடுவார்கள்; இதோ, கர்த்தருடைய சொல்லை வெறுத்துப்போட்டார்கள்; அவர்களுக்கு ஞானமேது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யூதாவினுடைய ராஜாக்களின் எலும்புகளையும், அவர்களுடைய பிரபுக்களின் எலும்புகளையும், ஆசாரியர்களின் எலும்புகளையும், தீர்க்கதரிசிகளின் எலும்புகளையும், எருசலேமுடைய குடிகளின் எலும்புகளையும், அவர்களுடைய பிரேதக்குழிகளிலிருந்து எடுத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ஞானிகள் வெட்கி, கலங்கிப் பிடிபடுவார்கள்; இதோ, கர்த்தருடைய சொல்லை வெறுத்துப்போட்டார்கள்; அவர்களுக்கு ஞானமேது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அவர்களுடைய ஸ்திரீகளை அந்நியருக்கும், அவர்களுடைய வயல்களை அவைகளைக் கட்டிக்கொள்பவர்களுக்கும் கொடுப்பேன்; அவர்களிலே சிறியோர் தொடங்கிப் பெரியோர்மட்டும் ஒவ்வொருவரும் பொருளாசைக்காரராயிருக்கிறார்கள்; தீர்க்கதரிசிகள் தொடங்கி ஆசாரியர்கள் மட்டும் ஒவ்வொருவரும் பொய்யராயிருந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அவர்களுடைய ஸ்திரீகளை அந்நியருக்கும், அவர்களுடைய வயல்களை அவைகளைக் கட்டிக்கொள்பவர்களுக்கும் கொடுப்பேன்; அவர்களிலே சிறியோர் தொடங்கிப் பெரியோர்மட்டும் ஒவ்வொருவரும் பொருளாசைக்காரராயிருக்கிறார்கள்; தீர்க்கதரிசிகள் தொடங்கி ஆசாரியர்கள் மட்டும் ஒவ்வொருவரும் பொய்யராயிருந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அவர்களுடைய ஸ்திரீகளை அந்நியருக்கும், அவர்களுடைய வயல்களை அவைகளைக் கட்டிக்கொள்பவர்களுக்கும் கொடுப்பேன்; அவர்களிலே சிறியோர் தொடங்கிப் பெரியோர்மட்டும் ஒவ்வொருவரும் பொருளாசைக்காரராயிருக்கிறார்கள்; தீர்க்கதரிசிகள் தொடங்கி ஆசாரியர்கள் மட்டும் ஒவ்வொருவரும் பொய்யராயிருந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மாதானமில்லாதிருதும், சமாதானம் சமாதானம் என்று சொல்லி, என் ஜனமாகிய குமாரத்தியின் காயங்களை மேற்பூச்சாய்க் குணமாக்குகி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மாதானமில்லாதிருதும், சமாதானம் சமாதானம் என்று சொல்லி, என் ஜனமாகிய குமாரத்தியின் காயங்களை மேற்பூச்சாய்க் குணமாக்குகி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ங்கள் அருவருப்பானதைச் செய்ததினிமித்தம் வெட்கப்படுகிறார்களா? பரிச்சேதம் வெட்கப்படார்கள், நாணவும் அறியார்கள்; ஆகையால் விழுகிறவர்களுக்குள்ளே விழுவார்கள்; நான் அவர்களை விசாரிக்குங்காலத்திலே இடறுண்டுபோவார்கள் என்று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ங்கள் அருவருப்பானதைச் செய்ததினிமித்தம் வெட்கப்படுகிறார்களா? பரிச்சேதம் வெட்கப்படார்கள், நாணவும் அறியார்கள்; ஆகையால் விழுகிறவர்களுக்குள்ளே விழுவார்கள்; நான் அவர்களை விசாரிக்குங்காலத்திலே இடறுண்டுபோவார்கள் என்று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ை முற்றிலும் அழித்துப்போடுவேன் என்று கர்த்தர் சொல்லுகிறார்; திராட்சச்செடியிலே குலைகளிராது, அத்திமரத்திலே பழங்களிராது, இலையும் உதிரும், நான் அவர்களுக்குக் கொடுத்தது அவர்களைவிட்டுத் தாண்டிப்போகும் என்று சொல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ை முற்றிலும் அழித்துப்போடுவேன் என்று கர்த்தர் சொல்லுகிறார்; திராட்சச்செடியிலே குலைகளிராது, அத்திமரத்திலே பழங்களிராது, இலையும் உதிரும், நான் அவர்களுக்குக் கொடுத்தது அவர்களைவிட்டுத் தாண்டிப்போகும் என்று சொல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யூதாவினுடைய ராஜாக்களின் எலும்புகளையும், அவர்களுடைய பிரபுக்களின் எலும்புகளையும், ஆசாரியர்களின் எலும்புகளையும், தீர்க்கதரிசிகளின் எலும்புகளையும், எருசலேமுடைய குடிகளின் எலும்புகளையும், அவர்களுடைய பிரேதக்குழிகளிலிருந்து எடு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ை முற்றிலும் அழித்துப்போடுவேன் என்று கர்த்தர் சொல்லுகிறார்; திராட்சச்செடியிலே குலைகளிராது, அத்திமரத்திலே பழங்களிராது, இலையும் உதிரும், நான் அவர்களுக்குக் கொடுத்தது அவர்களைவிட்டுத் தாண்டிப்போகும் என்று சொல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சும்மாயிருப்பானேன்? கூடிவாருங்கள்; நாம் அரணான பட்டணங்களுக்குள் பிரவேசித்து, அங்கே சங்காரமாவோம்; நாம் கர்த்தருக்கு விரோதமாய்ப் பாவஞ்செய்தபடியால், நம்முடைய தேவனாகிய கர்த்தர் நம்மைச் சங்காரம்பண்ணி, நமக்குப் பிச்சுக்கலந்த தண்ணீரைக் குடிக்கக்கொடுக்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சும்மாயிருப்பானேன்? கூடிவாருங்கள்; நாம் அரணான பட்டணங்களுக்குள் பிரவேசித்து, அங்கே சங்காரமாவோம்; நாம் கர்த்தருக்கு விரோதமாய்ப் பாவஞ்செய்தபடியால், நம்முடைய தேவனாகிய கர்த்தர் நம்மைச் சங்காரம்பண்ணி, நமக்குப் பிச்சுக்கலந்த தண்ணீரைக் குடிக்கக்கொடுக்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சும்மாயிருப்பானேன்? கூடிவாருங்கள்; நாம் அரணான பட்டணங்களுக்குள் பிரவேசித்து, அங்கே சங்காரமாவோம்; நாம் கர்த்தருக்கு விரோதமாய்ப் பாவஞ்செய்தபடியால், நம்முடைய தேவனாகிய கர்த்தர் நம்மைச் சங்காரம்பண்ணி, நமக்குப் பிச்சுக்கலந்த தண்ணீரைக் குடிக்கக்கொடுக்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மாதானத்துக்குக் காத்திருந்தோம், பிரயோஜனமில்லை; ஆரோக்கியகாலத்துக்குக் காத்திருந்தோம், இதோ, ஆபத்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மாதானத்துக்குக் காத்திருந்தோம், பிரயோஜனமில்லை; ஆரோக்கியகாலத்துக்குக் காத்திருந்தோம், இதோ, ஆபத்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ணிலிருந்து அவர்களுடைய குதிரைகளின் மூச்செறிதல் கேட்கப்படுகிறது; அவர்களுடைய பலத்த அஸ்வங்கள் கனைக்கிற சத்தத்தினால் தேசமெல்லாம் அதிருகிறது; அவர்கள் வந்து தேசத்தையும் அதில் உள்ளவைகளையும், பட்டணத்தையும் அதின் குடிகளையும் பட்சிப்ப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ணிலிருந்து அவர்களுடைய குதிரைகளின் மூச்செறிதல் கேட்கப்படுகிறது; அவர்களுடைய பலத்த அஸ்வங்கள் கனைக்கிற சத்தத்தினால் தேசமெல்லாம் அதிருகிறது; அவர்கள் வந்து தேசத்தையும் அதில் உள்ளவைகளையும், பட்டணத்தையும் அதின் குடிகளையும் பட்சிப்ப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ெய்யாய், இதோ, தடைகட்டப்படாத சர்ப்பங்களையும், கட்டுவிரியன்களையும் உங்களுக்குள் அனுப்புகிறேன், அவைகள் உங்களைக் கடிக்கும் என்று கர்த்தர் சொல்லு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ெய்யாய், இதோ, தடைகட்டப்படாத சர்ப்பங்களையும், கட்டுவிரியன்களையும் உங்களுக்குள் அனுப்புகிறேன், அவைகள் உங்களைக் கடிக்கும் என்று கர்த்தர் சொல்லு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நேசித்ததும், சேவித்ததும்,பின்பற்றினதும், நாடினதும், பணிந்துகொண்டதுமாயிருந்த சூரியனுக்கும், சந்திரனுக்கும், வானத்தின் சர்வசேனைக்கும் முன்பாக அவைகளைப் பரப்பிவைப்பார்கள் என்று கர்த்தர் சொல்லுகிறார்; அவைகள் வாரி அடக்கம்பண்ணப்படாமல் பூமியின்மேல் எருவா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சஞ்சலத்தில் ஆறுதலடையப்பார்த்தும், என் இருதயம் பலட்சயமாயிருக்கிற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சஞ்சலத்தில் ஆறுதலடையப்பார்த்தும், என் இருதயம் பலட்சயமாயிருக்கிற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ோ, சீயோனில் கர்த்தர் இல்லையோ? அதில் ராஜா இல்லையோ? என்று, என் ஜனமாகிய குமாரத்தி தூரதேசத்திலிருந்து கூப்பிடும் சத்தம் கேட்கப்படுகிறது; ஆனால், அவர்கள் தங்கள் சுரூபங்களினாலும் அந்நியரின் மாயைகளினாலும் எனக்குக் கோபமுண்டாக்கினது என்ன என்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ோ, சீயோனில் கர்த்தர் இல்லையோ? அதில் ராஜா இல்லையோ? என்று, என் ஜனமாகிய குமாரத்தி தூரதேசத்திலிருந்து கூப்பிடும் சத்தம் கேட்கப்படுகிறது; ஆனால், அவர்கள் தங்கள் சுரூபங்களினாலும் அந்நியரின் மாயைகளினாலும் எனக்குக் கோபமுண்டாக்கினது என்ன என்கி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றுப்புக்காலம் சென்றது, கோடைக்காலமும் முடிந்தது, நாமோ இரட்சிக்கப்படவில்லை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ஜனமாகிய குமாரத்தியின் காயங்களினால் நானும் காயப்பட்டேன்; கரிகறுத்திருக்கிறேன்; திகைப்பு என்னைப் பிடித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ீலேயாத்திலே பிசின் தைலம் இல்லையோ? இரணவைத்தியனும் அங்கே இல்லையோ? பின்னை ஏன் என் ஜனமாகிய குமாரத்தி சொஸ்தமடையாமற்போனாள்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நேசித்ததும், சேவித்ததும்,பின்பற்றினதும், நாடினதும், பணிந்துகொண்டதுமாயிருந்த சூரியனுக்கும், சந்திரனுக்கும், வானத்தின் சர்வசேனைக்கும் முன்பாக அவைகளைப் பரப்பிவைப்பார்கள் என்று கர்த்தர் சொல்லுகிறார்; அவைகள் வாரி அடக்கம்பண்ணப்படாமல் பூமியின்மேல் எருவா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த் துஷ்ட வம்சத்தில் மீதியாயிருந்து, என்னால் எல்லா இடங்களிலும் துரத்திவிடப்பட்டு மீந்திருக்கிற யாவருக்கும், ஜீவனைப்பார்க்கிலும் மரணமே விருப்பமாயிருக்குமென்று சேனைகளின் கர்த்தர் சொல்லுகி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த் துஷ்ட வம்சத்தில் மீதியாயிருந்து, என்னால் எல்லா இடங்களிலும் துரத்திவிடப்பட்டு மீந்திருக்கிற யாவருக்கும், ஜீவனைப்பார்க்கிலும் மரணமே விருப்பமாயிருக்குமென்று சேனைகளின் கர்த்தர் சொல்லு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அவர்களை நோக்கி: விழுந்தவர்கள் எழுந்திருக்கிறதில்லையோ? வழிதப்பிப்போனவர்கள் திரும்புகிறதில்லையோ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அவர்களை நோக்கி: விழுந்தவர்கள் எழுந்திருக்கிறதில்லையோ? வழிதப்பிப்போனவர்கள் திரும்புகிறதில்லையோ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72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ಹಾಗಾದರೆ ಈ ಯೆರೂಸಲೇಮಿನ ಜನರು ನಿತ್ಯವಾದ ಹಿಂಜರಿಯುವಿಕೆಯಿಂದ ಯಾಕೆ ಹಿಂತಿರು ಗಿದ್ದಾರೆ? ಮೋಸವನ್ನು ಬಿಗಿಯ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ಿಡಿಯುತ್ತಾರೆ, ಹಿಂದಿರುಗುವದಕ್ಕೆ ನಿರಾಕರಿಸ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ನಾನು ಕಿವಿ ಗೊಟ್ಟು ಕೇಳಿದೆನು, ಆದರೆ ಅವರು ಯಥಾರ್ಥವಾಗಿ ಮಾತನಾಡಲಿಲ್ಲ. ಯಾವನಾದರೂ--ನಾನು ಎಂಥಾ ಕೆಲಸ ಮಾಡಿದ್ದೇನ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ು ಅಂದುಕೊಂಡು ತನ್ನ ಕೆಟ್ಟತನದ ನಿಮಿತ್ತ ಪಶ್ಚಾತ್ತಾಪ ಪಡಲಿಲ್ಲ; ಕುದುರೆ ಯುದ್ಧಕ್ಕೆ ರಭಸವಾಗಿ ಓಡುವ ಪ್ರಕಾ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ತಿಯೊ ಬ್ಬನೂ ತನ್ನ ದಾರಿಗೆ ತಿರುಗ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ಹೌದು, ಆಕಾಶ ದಲ್ಲಿ ಬಕಪಕ್ಷಿಯು ತನ್ನ ನಿಯಮಿತ ಕಾಲಗಳನ್ನು ತಿಳಿ ಯುತ್ತದೆ; ಪಾರಿವಾಳವೂ ಬಾನಕ್ಕಿಯೂ ಕೊಕ್ಕರೆಯೂ ತಾ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ರತಕ್ಕ ಸಮಯವನ್ನು ಗಮನಿಸುತ್ತವೆ. ಆದರೆ ನನ್ನ ಜನರು ಕರ್ತನ ನ್ಯಾಯ ತೀರ್ಪನ್ನು ಅರಿಯ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ಹೀಗಿರಲು--ನಾವು ಜ್ಞಾನಿಗಳು, ಕರ್ತನ ನ್ಯಾಯ ಪ್ರಮಾಣವು ನಮ್ಮ ಸಂಗಡ ಇದೆ ಎಂದು ನೀವು ಹೇಳುವದು ಹೇಗೆ? ಇಗ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ಶ್ಚಯವಾಗಿ ಆತನು ಅದನ್ನು ವ್ಯರ್ಥವಾಗಿ ಮಾಡಿದ್ದಾನೆ. ಶಾಸ್ತ್ರಿಗಳ ಲೇಖ ನಿಯು ವ್ಯರ್ಥವ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ಜ್ಞಾನಿಗಳು ನಾಚಿಕೊಂಡಿ ದ್ದಾರೆ, ದಿಗಿಲುಪಟ್ಟು ಸಿಕ್ಕಿಕೊಂಡಿದ್ದಾರೆ; ಇಗೋ, ಕರ್ತನ ವಾಕ್ಯವನ್ನು ನಿರಾಕರಿಸ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ಕರ್ತನು ಹೇಳುವದೇನಂದರೆ--ಆ ಕಾಲದಲ್ಲಿ ಯೆಹೂದದ ಅರಸರು ಅವರ ಪ್ರಧಾನರು ಯಾಜಕರು ಪ್ರವಾದಿಗಳು ಯೆರೂಸಲೇಮಿನ ನಿವಾಸಿ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ಗಾದರೆ ಅವರಲ್ಲಿ ಎಂಥಾ ಜ್ಞಾನವಿದ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ದದರಿಂದ ಅವರ ಹೆಂಡತಿಯರನ್ನು ಬೇರೊಬ್ಬರಿಗೂ ಅವರ ಹೊಲಗಳನ್ನು ಸ್ವಾಧೀನಮಾಡಿಕೊಳ್ಳುವವರಿಗೂ ನಾನು ಕೊಡುವೆ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ಚಿಕ್ಕವನು ಮೊದಲುಗೊಂಡು ದೊಡ್ಡವನ ತನಕ ಅವರೆಲ್ಲರು ಲೋಭಕ್ಕೆ ಒಪ್ಪಿಸಿಕೊಟ್ಟಿದ್ದಾರೆ. ಪ್ರವಾದಿ ಮೊದಲುಗೊಂಡು ಯಾಜಕ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ೆಗೂ ಪ್ರತಿ ಯೊಬ್ಬನು ಮೋಸದಿಂದ ವರ್ತಿಸ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ವರು ನನ್ನ ಜನರ ಮಗಳ ಗಾಯವನ್ನು ಸ್ವಲ್ಪವಾಗಿ ಸ್ವಸ್ಥಮಾಡಿ ಸಮಾಧಾನವಿಲ್ಲದಿರುವಾಗ--ಸಮಾಧಾನ, ಸಮಾ ಧಾ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ನ್ನುತ್ತಾರೆ. ಅಸಹ್ಯವಾದದ್ದನ್ನು ಮಾಡಿದ ಮೇಲೆ ಅವರು ನಾಚಿಕೆಪಟ್ಟರ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ಇಲ್ಲ, ಸ್ವಲ್ಪ ವಾದರೂ ನಾಚಿಕೆಪಡಲಿಲ್ಲ; ಇಲ್ಲವೆ ಅವರು ಲಜ್ಜೆ ಯನ್ನು ಅರಿಯರು. ಆದದರಿಂದ ಬೀಳುವವರೊಳಗೆ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ೀಳುವರು; ಅವರು ವಿಚಾರಿಸಲ್ಪಡುವ ಕಾಲದಲ್ಲಿ ಕೆಳಗೆ ಹಾಕಲ್ಪಡು ವರು ಎಂದು ಕರ್ತನು ಹೇಳ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ಾನು ಅವರನ್ನು ನಿಜವಾಗಿಯೂ ಸಂಹರಿಸುವೆನೆಂದು ಕರ್ತನು ಅನ್ನುತ್ತಾನೆ; ದ್ರಾಕ್ಷೇ ಗಿಡದಲ್ಲಿ ಹಣ್ಣುಗಳು ಇರುವದಿಲ್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ಲ್ಲವೆ ಅಂಜೂರ ಮರದಲ್ಲಿ ಹಣ್ಣುಗಳು ಇರುವದಿಲ್ಲ; ಎಲೆಯು ಬಾಡು ವದು; ನಾನು ಅವರಿಗೆ ಕೊಟ್ಟವುಗಳು ಅವ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ವರೆಲ್ಲರ ಎಲುಬುಗಳನ್ನು ಅವರ ಸಮಾಧಿಗಳೊಳಗಿಂದ ಹೊರಗೆ ಅವರು ತರ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ಟ್ಟುಹೋಗ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ಾವು ಯಾಕೆ ಸುಮ್ಮನೆ ಕೂತುಕೊಳ್ಳುವದು? ನೀವು ಕೂಡಿಕೊಳ್ಳಿರಿ, ನಾವು ಕೋಟೆಯುಳ್ಳ ಪಟ್ಟಣಗಳಲ್ಲಿ ಪ್ರವೇಶಿಸೋಣ, ಅ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ೌನವಾಗಿರೋಣ. ನಾವು ನಮ್ಮ ಕರ್ತನಿಗೆ ವಿರೋಧ ವಾಗಿ ಪಾಪಮಾಡಿದ ಕಾರಣ ನಮ್ಮ ದೇವರಾದ ಕರ್ತನು ನಮ್ಮನ್ನು ಮೌನವಾಗಿ ಮ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ಮಗೆ ವಿಷದ ನೀರನ್ನು ಕುಡಿಯಕೊಟ್ಟ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ಸಮಾ ಧಾನಕ್ಕೆ ಕಾದುಕೊಂಡೆವು, ಒಳ್ಳೇದೇನೂ ಬರಲಿಲ್ಲ; ಆರೋಗ್ಯದ ಸಮಯಕ್ಕೆ ಕಾದಿದ್ದೆವು; ಇಗೋ, ಕಳ ವಳ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ುತ್ತ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ಅವನ ಕುದುರೆಗಳ ಶ್ವಾಸವು ದಾನಿನಿಂದ ಕೇಳಿಸಿತು, ಅವನ ಬಲವಾದವು ಗಳ ಕೆನೆತದ ಶಬ್ದದಿಂದ ದೇಶವೆಲ್ಲಾ ನಡುಗುತ್ತದ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ಕಂದರೆ ಅವರು ಬಂದರು; ದೇಶವನ್ನೂ ಅದರ ಲ್ಲಿರುವದೆಲ್ಲವನ್ನೂ ಪಟ್ಟಣವನ್ನೂ ಅದರ ನಿವಾಸಿ ಗಳನ್ನೂ ನುಂಗಿಬಿಟ್ಟ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ಇಗೋ, ನಾನು ನಿಮ್ಮಲ್ಲಿ ಸರ್ಪಗಳನ್ನು ಮಂತ್ರಿಸಕೂಡದ ನಾಗರಗಳನ್ನ್ನು ಕಳು ಹಿಸುತ್ತೇನೆ; ಅವು ನಿಮ್ಮ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ಚ್ಚುವವೆಂದು ಕರ್ತನು ಅನ್ನ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ವರು ಪ್ರೀತಿಸಿ ಸೇವಿಸಿ ಹಿಂಬಾಲಿಸಿ ಹುಡುಕಿ ಆರಾಧಿಸಿದ ಸೂರ್ಯ ಚಂದ್ರ ಸಮಸ್ತ ಆಕಾಶ ಸೈನ್ಯದ ಮುಂದೆ ಅವ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ದುಃಖದ ನಿಮಿತ್ತ ನನ್ನನ್ನು ಆದರಿಸಿಕೊಳ್ಳಲು ನಾನು ಮನಸ್ಸು ಮಾಡಿದಾಗ ನನ್ನ ಹೃದಯವು ನನ್ನಲ್ಲಿ ಕುಂದಿಹೋಗಿದೆ. ದೂ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ಶದಿಂದ ನನ್ನ ಜನರ ಮಗಳು ಕೂಗುವ ಶಬ್ದವನ್ನು ನೋ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ಏನಂ ದರೆ--ಕರ್ತನು ಚೀಯೋನಿನಲ್ಲಿ ಇಲ್ಲವೋ? ಅವಳ ಅರಸನು ಅವಳಲ್ಲಿ ಇಲ್ಲವೋ ಎಂಬದು. ಅವರು ತಮ್ಮ ವಿಗ್ರಹಗಳಿಂದ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ಚಿತ್ರವಾದ ವ್ಯರ್ಥತ್ವ ಗಳಿಂದಲೂ ನನಗೆ ಕೋಪವನ್ನೆಬ್ಬಿಸಿದ್ದು ಯಾಕ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ಸುಗ್ಗಿ ಹೋಯಿತು, ಬೇಸಿಗೆಕಾಲ ತೀರಿತು; ಆದರೆ ನಾವು ರಕ್ಷಿಸಲ್ಪಡ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ನನ್ನ ಜನರ ಮಗಳ ಗಾಯ ದಿಂದ ನನಗೆ ಗಾಯವಾಯಿತು; ಕಪ್ಪಾದೆನು; ವಿಸ್ಮಯವು ನನ್ನನ್ನು ಹಿಡಿ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ಗಿಲ್ಯಾದಿನಲ್ಲಿ ಮುಲಾಮು ಇಲ್ಲವೋ? ಅಲ್ಲಿ ವೈದ್ಯನಿಲ್ಲವೋ? ಹಾಗಾದರೆ ನನ್ನ ಜನರ ಮಗಳಿಗೆ ಯಾಕೆ ಸ್ವಸ್ಥವಾಗಲಿಲ್ಲ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ಚೆಲ್ಲುವರು; ಅವು ಕೂಡಿಸಲ್ಪಡವು, ಹೂಣಿಡಲ್ಪಡವು, ಅವು ಭೂಮಿಯ ಮೇಲೆ ಗೊಬ್ಬರವಾಗ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ಾನು ಉಳಿದವರನ್ನು ಓಡಿಸಿದ ಎಲ್ಲಾ ಸ್ಥಳಗಳಲ್ಲಿ ಜೀವಕ್ಕಿಂತ ಮರಣವನ್ನೇ ಆಯ್ದುಕೊಳ್ಳುವರೆಂದು ಸೈನ್ಯಗಳ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ನ್ನ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ಇದಲ್ಲದೆ ನೀನು ಅವರಿಗೆ ಹೇಳಬೇಕಾದದ್ದೇ ನಂದರೆ ಕರ್ತನು ಹೀಗೆ ಹೇಳುತ್ತಾನೆ--ಅವರು ಬಿದ್ದು ಮತ್ತೆ ಏಳರೋ? ಹಿಂಜರಿದ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ತ್ತೆ ಬರುವದಿ ಲ್ಲವ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2026-08-02T17:17:03Z</dcterms:created>
  <dcterms:modified xsi:type="dcterms:W3CDTF">2026-08-02T17:17:03Z</dcterms:modified>
  <dc:title>எரேமியா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