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ானந்தம் ஆனந்தம் —–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ோல்வியெல்லாம் துதிகளின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மானது அல்லேலூயா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 பயமுமில்லை ஒரு கலக்கம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வாழ்வினிலே இனி தோல்விய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 நேரமும் ஜெயம் ஜெயமே —-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யேசுவின் நாமம் துதிய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ான அல்லேலூயா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! துதி மகிமை அவர் ஒருவர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ு இருதயமும் என் நேசர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் புகமெல்லாம் இயேசுவுக்கே — (2)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இயேசுவுக்கு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பிதாவுக்கு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ானவருக்க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ூய உள்ளம் துதிகளின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ஆலயம் அல்லேலூயா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பிறந்திடுதே என் நாவின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ளி கூர்ந்திடுதே என் இருதய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2026-07-09T07:19:23Z</dcterms:created>
  <dcterms:modified xsi:type="dcterms:W3CDTF">2026-07-09T07:19:23Z</dcterms:modified>
  <dc:title>துதிப் பாடல்கள் : 102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