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love to hear the story 
Which angel voices tell, 
How once the King of Glory 
Came down on earth to dwell : 
I am both weak and sinful, 
But this I surely know : 
The Lord came down to save me, 
Because He loved me so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'm glad my blessed Saviour 
Was once a child like me, 
To show how pure and holy 
His little ones might be ; 
And if I try to follow 
His footsteps here below, 
He never will forget me, 
Because He loves me so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 sing His love and mercy, 
My sweetest songs I'll raise ; 
And though I cannot see Him, 
I know He hears my praise ; 
For He has kindly promised 
That I shall surely go 
To sing among His angels, 
Because He loves me so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2026-09-16T16:05:56Z</dcterms:created>
  <dcterms:modified xsi:type="dcterms:W3CDTF">2026-09-16T16:05:56Z</dcterms:modified>
  <dc:title>Hymn : 1156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