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ின் கை குறுகவில்லை
கர்த்தரின் வாக்கு மாறிடாதே
சுத்தர்களாய் மாறிடவே
சுதன் அருள் புரிந்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ே நீ பதறாதே
விசுவாசியே நீ கலங்காதே
விசுவாசித்தால் நீதிமான்
இன்றும் என்றும் பிழைப்ப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ிசுத்த ஆவியானவரே
பரிசுத்த பாதையில் நடத்திடுவார்
கிருபையிலே வளர்ந்திடுவோம்
வரங்களை நா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ுச்சபையே கிரியை செய்வாய்
திவ்விய அன்பில் பெருகிடுவாய்
தலைமுறையாய் தலைமுறையாய்
தழைத்திட அருள் புரி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ெஞ்சமே நீ அஞ்சிடாதே
தஞ்சம் இயேசு உன் அரணே
தம் ஜனத்தை சீக்கிரமாய்த்
தம்முடன் சேர்த்துக்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ம் போன்ற வாக்குத்தத்தம்
சூழ நின்றே காத்திருக்க
விசுவாசத்தால் உரிமை கொள்வாய்
விரைந்து முன் ஏக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5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2026-07-26T10:28:55Z</dcterms:created>
  <dcterms:modified xsi:type="dcterms:W3CDTF">2026-07-26T10:28:55Z</dcterms:modified>
  <dc:title>ஆன்மிகத் தொனி : 521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