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Override PartName="/ppt/slides/slide109.xml" ContentType="application/vnd.openxmlformats-officedocument.presentationml.slide+xml"/>
  <Override PartName="/ppt/notesSlides/notesSlide109.xml" ContentType="application/vnd.openxmlformats-officedocument.presentationml.notesSlide+xml"/>
  <Override PartName="/ppt/slides/slide110.xml" ContentType="application/vnd.openxmlformats-officedocument.presentationml.slide+xml"/>
  <Override PartName="/ppt/notesSlides/notesSlide110.xml" ContentType="application/vnd.openxmlformats-officedocument.presentationml.notesSlide+xml"/>
  <Override PartName="/ppt/slides/slide111.xml" ContentType="application/vnd.openxmlformats-officedocument.presentationml.slide+xml"/>
  <Override PartName="/ppt/notesSlides/notesSlide111.xml" ContentType="application/vnd.openxmlformats-officedocument.presentationml.notesSlide+xml"/>
  <Override PartName="/ppt/slides/slide112.xml" ContentType="application/vnd.openxmlformats-officedocument.presentationml.slide+xml"/>
  <Override PartName="/ppt/notesSlides/notesSlide112.xml" ContentType="application/vnd.openxmlformats-officedocument.presentationml.notesSlide+xml"/>
  <Override PartName="/ppt/slides/slide113.xml" ContentType="application/vnd.openxmlformats-officedocument.presentationml.slide+xml"/>
  <Override PartName="/ppt/notesSlides/notesSlide113.xml" ContentType="application/vnd.openxmlformats-officedocument.presentationml.notesSlide+xml"/>
  <Override PartName="/ppt/slides/slide114.xml" ContentType="application/vnd.openxmlformats-officedocument.presentationml.slide+xml"/>
  <Override PartName="/ppt/notesSlides/notesSlide114.xml" ContentType="application/vnd.openxmlformats-officedocument.presentationml.notesSlide+xml"/>
  <Override PartName="/ppt/slides/slide115.xml" ContentType="application/vnd.openxmlformats-officedocument.presentationml.slide+xml"/>
  <Override PartName="/ppt/notesSlides/notesSlide115.xml" ContentType="application/vnd.openxmlformats-officedocument.presentationml.notesSlide+xml"/>
  <Override PartName="/ppt/slides/slide116.xml" ContentType="application/vnd.openxmlformats-officedocument.presentationml.slide+xml"/>
  <Override PartName="/ppt/notesSlides/notesSlide116.xml" ContentType="application/vnd.openxmlformats-officedocument.presentationml.notesSlide+xml"/>
  <Override PartName="/ppt/slides/slide117.xml" ContentType="application/vnd.openxmlformats-officedocument.presentationml.slide+xml"/>
  <Override PartName="/ppt/notesSlides/notesSlide117.xml" ContentType="application/vnd.openxmlformats-officedocument.presentationml.notesSlide+xml"/>
  <Override PartName="/ppt/slides/slide118.xml" ContentType="application/vnd.openxmlformats-officedocument.presentationml.slide+xml"/>
  <Override PartName="/ppt/notesSlides/notesSlide118.xml" ContentType="application/vnd.openxmlformats-officedocument.presentationml.notesSlide+xml"/>
  <Override PartName="/ppt/slides/slide119.xml" ContentType="application/vnd.openxmlformats-officedocument.presentationml.slide+xml"/>
  <Override PartName="/ppt/notesSlides/notesSlide119.xml" ContentType="application/vnd.openxmlformats-officedocument.presentationml.notesSlide+xml"/>
  <Override PartName="/ppt/slides/slide120.xml" ContentType="application/vnd.openxmlformats-officedocument.presentationml.slide+xml"/>
  <Override PartName="/ppt/notesSlides/notesSlide120.xml" ContentType="application/vnd.openxmlformats-officedocument.presentationml.notesSlide+xml"/>
  <Override PartName="/ppt/slides/slide121.xml" ContentType="application/vnd.openxmlformats-officedocument.presentationml.slide+xml"/>
  <Override PartName="/ppt/notesSlides/notesSlide1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presProps" Target="presProps.xml"/>
  <Relationship Id="rId125" Type="http://schemas.openxmlformats.org/officeDocument/2006/relationships/viewProps" Target="viewProps.xml"/>
  <Relationship Id="rId1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ன் வந்தவுடனே, அவரண்டையில் சேர்ந்து: ரபீ, ரபீ, என்று சொல்லி, அவரை முத்தஞ்செய்தான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ிலும் நான் உயிர்த்தெழுந்த பின்பு, உங்களுக்கு முன்னே கலிலேயாவுக்குப் போவேன் என்றார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ப் பேதுரு: உமதுநிமித்தம் எல்லாரும் இடறலடைந்தாலும், நான் இடறலடையேன் என்றான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அவனை நோக்கி: இன்றைக்கு, இந்த இராத்திரியிலே, சேவல் இரண்டுதரம் கூவுகிறதற்கு முன்னே, நீ மூன்று தரம் என்னை மறுதலிப்பாய் என்று மெய்யாகவே உனக்குச் சொல்லுகிறேன் என்றார்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அவனை நோக்கி: இன்றைக்கு, இந்த இராத்திரியிலே, சேவல் இரண்டுதரம் கூவுகிறதற்கு முன்னே, நீ மூன்று தரம் என்னை மறுதலிப்பாய் என்று மெய்யாகவே உனக்குச் சொல்லுகிறேன் என்றார்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ன்: நான் உம்மோடே மரிக்கவேண்டியதாயிருந்தாலும், உம்மை மறுதலிக்கமாட்டேன் என்று உறுதியாய்ச் சொன்னான்; எல்லாரும் அப்படியே சொன்னார்கள்.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ன்: நான் உம்மோடே மரிக்கவேண்டியதாயிருந்தாலும், உம்மை மறுதலிக்கமாட்டேன் என்று உறுதியாய்ச் சொன்னான்; எல்லாரும் அப்படியே சொன்னார்கள்.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கெத்சமனே என்னப்பட்ட இடத்திற்கு வந்தார்கள். அப்பொழுது அவர் தம்முடைய சீஷர்களை நோக்கி: நான் ஜெபம்பண்ணுமளவும் இங்கே உட்கார்ந்திருங்கள் என்று சொல்லி;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கெத்சமனே என்னப்பட்ட இடத்திற்கு வந்தார்கள். அப்பொழுது அவர் தம்முடைய சீஷர்களை நோக்கி: நான் ஜெபம்பண்ணுமளவும் இங்கே உட்கார்ந்திருங்கள் என்று சொல்லி;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ேதுருவையும் யாக்கோபையும் யோவானையும் தம்மோடே கூட்டிக்கொண்டுபோய், திகிலடையவும், மிகவும் வியாகுலப்படவும் தொடங்கினார்.]]></a:t>
            </a:r>
          </a:p>
        </p:txBody>
      </p:sp>
    </p:spTree>
  </p:cSld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ேதுருவையும் யாக்கோபையும் யோவானையும் தம்மோடே கூட்டிக்கொண்டுபோய், திகிலடையவும், மிகவும் வியாகுலப்படவும் தொடங்கி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ப்பொழுது அவர்கள் அவர்மேல் கைபோட்டு, அவரைப் பிடித்தார்கள்.]]></a:t>
            </a:r>
          </a:p>
        </p:txBody>
      </p:sp>
    </p:spTree>
  </p:cSld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, அவர்: என் ஆத்துமா மரணத்துக்கேதுவான துக்கங்கொண்டிருக்கிறது. நீங்கள் இங்கே தங்கி, விழித்திருங்கள் என்று சொல்லி,]]></a:t>
            </a:r>
          </a:p>
        </p:txBody>
      </p:sp>
    </p:spTree>
  </p:cSld>
</p:notes>
</file>

<file path=ppt/notesSlides/notesSlide1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ற்று அப்புறம்போய், தரையிலே விழுந்து, அந்த வேளை தம்மைவிட்டு நீங்கிப்போகக்கூடுமானால் அது நீங்கவேண்டுமென்று வேண்டிக்கொண்டு:]]></a:t>
            </a:r>
          </a:p>
        </p:txBody>
      </p:sp>
    </p:spTree>
  </p:cSld>
</p:notes>
</file>

<file path=ppt/notesSlides/notesSlide1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ற்று அப்புறம்போய், தரையிலே விழுந்து, அந்த வேளை தம்மைவிட்டு நீங்கிப்போகக்கூடுமானால் அது நீங்கவேண்டுமென்று வேண்டிக்கொண்டு:]]></a:t>
            </a:r>
          </a:p>
        </p:txBody>
      </p:sp>
    </p:spTree>
  </p:cSld>
</p:notes>
</file>

<file path=ppt/notesSlides/notesSlide1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ா பிதாவே, எல்லாம் உம்மாலே கூடும்; இந்தப் பாத்திரத்தை என்னிலிருந்து எடுத்துப்போடும், ஆகிலும் என் சித்தத்தின்படியல்ல, உம்முடைய சித்தத்தின்படியே ஆகக்கடவது என்றார்.]]></a:t>
            </a:r>
          </a:p>
        </p:txBody>
      </p:sp>
    </p:spTree>
  </p:cSld>
</p:notes>
</file>

<file path=ppt/notesSlides/notesSlide1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ா பிதாவே, எல்லாம் உம்மாலே கூடும்; இந்தப் பாத்திரத்தை என்னிலிருந்து எடுத்துப்போடும், ஆகிலும் என் சித்தத்தின்படியல்ல, உம்முடைய சித்தத்தின்படியே ஆகக்கடவது என்றார்.]]></a:t>
            </a:r>
          </a:p>
        </p:txBody>
      </p:sp>
    </p:spTree>
  </p:cSld>
</p:notes>
</file>

<file path=ppt/notesSlides/notesSlide1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ின்பு, அவர் வந்து, அவர்கள் நித்திரைபண்ணுகிறதைக்கண்டு, பேதுருவை நோக்கி: சீமோனே, நித்திரை பண்ணுகிறாயா? ஒரு மணி நேரம் நீ விழித்திருக்கக்கூடாதா?]]></a:t>
            </a:r>
          </a:p>
        </p:txBody>
      </p:sp>
    </p:spTree>
  </p:cSld>
</p:notes>
</file>

<file path=ppt/notesSlides/notesSlide1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ின்பு, அவர் வந்து, அவர்கள் நித்திரைபண்ணுகிறதைக்கண்டு, பேதுருவை நோக்கி: சீமோனே, நித்திரை பண்ணுகிறாயா? ஒரு மணி நேரம் நீ விழித்திருக்கக்கூடாதா?]]></a:t>
            </a:r>
          </a:p>
        </p:txBody>
      </p:sp>
    </p:spTree>
  </p:cSld>
</p:notes>
</file>

<file path=ppt/notesSlides/notesSlide1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ங்கள் சோதனைக்குட்படாதபடிக்கு விழித்திருந்து ஜெபம்பண்ணுங்கள்; ஆவி உற்சாகமுள்ளதுதான், மாம்சமோ பலவீனமுள்ளது என்றார்.]]></a:t>
            </a:r>
          </a:p>
        </p:txBody>
      </p:sp>
    </p:spTree>
  </p:cSld>
</p:notes>
</file>

<file path=ppt/notesSlides/notesSlide1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ங்கள் சோதனைக்குட்படாதபடிக்கு விழித்திருந்து ஜெபம்பண்ணுங்கள்; ஆவி உற்சாகமுள்ளதுதான், மாம்சமோ பலவீனமுள்ளது என்றார்.]]></a:t>
            </a:r>
          </a:p>
        </p:txBody>
      </p:sp>
    </p:spTree>
  </p:cSld>
</p:notes>
</file>

<file path=ppt/notesSlides/notesSlide1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 மறுபடியும் போய், அந்த வார்த்தைகளையே சொல்லி ஜெபம்பண்ணின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கூடநின்றவர்களில் ஒருவன் கத்தியை உருவி, பிரதான ஆசாரியனுடைய வேலைக்காரனைக் காதற வெட்டினான்.]]></a:t>
            </a:r>
          </a:p>
        </p:txBody>
      </p:sp>
    </p:spTree>
  </p:cSld>
</p:notes>
</file>

<file path=ppt/notesSlides/notesSlide1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 திரும்ப வந்தபோது, அவர்கள் மறுபடியும் நித்திரைபண்ணுகிறதைக் கண்டார்; அவர்களுடைய கண்கள் மிகுந்த நித்திரைமயக்கம் அடைந்திருந்தபடியால், தாங்கள் மறுமொழியாக அவருக்குச் சொல்வது இன்னதென்று அறியாதிருந்தார்கள்.]]></a:t>
            </a:r>
          </a:p>
        </p:txBody>
      </p:sp>
    </p:spTree>
  </p:cSld>
</p:notes>
</file>

<file path=ppt/notesSlides/notesSlide1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 திரும்ப வந்தபோது, அவர்கள் மறுபடியும் நித்திரைபண்ணுகிறதைக் கண்டார்; அவர்களுடைய கண்கள் மிகுந்த நித்திரைமயக்கம் அடைந்திருந்தபடியால், தாங்கள் மறுமொழியாக அவருக்குச் சொல்வது இன்னதென்று அறியாதிரு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கூடநின்றவர்களில் ஒருவன் கத்தியை உருவி, பிரதான ஆசாரியனுடைய வேலைக்காரனைக் காதற வெட்டி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யேசு அவர்களை நோக்கி: கள்ளனைப் பிடிக்கப் புறப்படுகிறதுபோல, நீங்கள் பட்டயங்களையும், தடிகளையும் எடுத்துக்கொண்டு என்னைப் பிடிக்கவந்தீர்கள்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யேசு அவர்களை நோக்கி: கள்ளனைப் பிடிக்கப் புறப்படுகிறதுபோல, நீங்கள் பட்டயங்களையும், தடிகளையும் எடுத்துக்கொண்டு என்னைப் பிடிக்கவந்தீர்கள்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நான் தினந்தோறும் உங்கள் நடுவிலே தேவாலயத்தில் உபதேசம் பண்ணிக்கொண்டிருந்தேன்; அப்பொழுது, நீங்கள் என்னைப் பிடிக்கவில்லையே; ஆனாலும் வேதவாக்கியங்கள் நிறைவேறவேண்டியதாயிருக்கிறது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நான் தினந்தோறும் உங்கள் நடுவிலே தேவாலயத்தில் உபதேசம் பண்ணிக்கொண்டிருந்தேன்; அப்பொழுது, நீங்கள் என்னைப் பிடிக்கவில்லையே; ஆனாலும் வேதவாக்கியங்கள் நிறைவேறவேண்டியதாயிருக்கிறது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ரண்டு நாளைக்குப்பின்பு புளிப்பில்லாத அப்பஞ்சாப்பிடுகிற பஸ்காபண்டிகை வந்தது. அப்பொழுது பிரதான ஆசாரியரும் வேதபாரகரும், அவரைத் தந்திரமாய்ப் பிடித்துக் கொலைசெய்யும்படி வகைதேட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ரண்டு நாளைக்குப்பின்பு புளிப்பில்லாத அப்பஞ்சாப்பிடுகிற பஸ்காபண்டிகை வந்தது. அப்பொழுது பிரதான ஆசாரியரும் வேதபாரகரும், அவரைத் தந்திரமாய்ப் பிடித்துக் கொலைசெய்யும்படி வகைதேட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 மூன்றாந்தரம் வந்து: இனி நித்திரைபண்ணி இளைப்பாறுங்கள்; போதும், வேளை வந்தது, இதோ, மனுஷகுமாரன் பாவிகளுடைய கைகளில் ஒப்புக்கொடுக்கப்படுகி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ப்பொழுது எல்லாரும் அவரைவிட்டு ஓடிப்போ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ஒரு வாலிபன் ஒரு துப்பட்டியை மாத்திரம் தன்மேல் போர்த்துக்கொண்டு அவர் பின்னே போனான்; அவனைப் பிடித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ஒரு வாலிபன் ஒரு துப்பட்டியை மாத்திரம் தன்மேல் போர்த்துக்கொண்டு அவர் பின்னே போனான்; அவனைப் பிடித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வன் தன் துப்பட்டியைப் போட்டுவிட்டு, நிர்வாணமாய் அவர்களைவிட்டு ஓடிப்போ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யேசுவை அவர்கள் பிரதான ஆசாரியனிடத்தில் கொண்டுபோனார்கள்; அங்கே ஆசாரியர் மூப்பர் வேதபாரகர் எல்லாரும் கூடிவந்திரு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யேசுவை அவர்கள் பிரதான ஆசாரியனிடத்தில் கொண்டுபோனார்கள்; அங்கே ஆசாரியர் மூப்பர் வேதபாரகர் எல்லாரும் கூடிவந்திரு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ிலும் ஜனங்களுக்குள்ளே கலகம் உண்டாகபடிக்கு, பண்டிகையிலே அப்படிச் செய்யலாகாது என்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பேதுரு தூரத்திலே அவருக்குப் பின்சென்று, பிரதான ஆசாரியனுடைய அரமனைக்குள் வந்து, சேவகரோடேகூட உட்கார்ந்து, நெருப்பண்டையிலே குளிர்காய்ந்துகொண்டிரு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பேதுரு தூரத்திலே அவருக்குப் பின்சென்று, பிரதான ஆசாரியனுடைய அரமனைக்குள் வந்து, சேவகரோடேகூட உட்கார்ந்து, நெருப்பண்டையிலே குளிர்காய்ந்துகொண்டிரு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பெத்தானியாவில் குஷ்டரோகியாயிருந்த சீமோன் வீட்டிலே போஜனபந்தியிருக்கையில், ஒரு ஸ்திரீ விலையேறப்பெற்ற நளதம் என்னும் உத்தம தைலமுள்ள வெள்ளைக்கல்பரணியைக் கொண்டுவந்து, அதை உடைத்து, அந்தத் தைலத்தை அவர் சிரசின்மேல் ஊற்றின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 மூன்றாந்தரம் வந்து: இனி நித்திரைபண்ணி இளைப்பாறுங்கள்; போதும், வேளை வந்தது, இதோ, மனுஷகுமாரன் பாவிகளுடைய கைகளில் ஒப்புக்கொடுக்கப்பட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பெத்தானியாவில் குஷ்டரோகியாயிருந்த சீமோன் வீட்டிலே போஜனபந்தியிருக்கையில், ஒரு ஸ்திரீ விலையேறப்பெற்ற நளதம் என்னும் உத்தம தைலமுள்ள வெள்ளைக்கல்பரணியைக் கொண்டுவந்து, அதை உடைத்து, அந்தத் தைலத்தை அவர் சிரசின்மேல் ஊற்றின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பெத்தானியாவில் குஷ்டரோகியாயிருந்த சீமோன் வீட்டிலே போஜனபந்தியிருக்கையில், ஒரு ஸ்திரீ விலையேறப்பெற்ற நளதம் என்னும் உத்தம தைலமுள்ள வெள்ளைக்கல்பரணியைக் கொண்டுவந்து, அதை உடைத்து, அந்தத் தைலத்தை அவர் சிரசின்மேல் ஊற்றின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ப்பொழுது பிரதான ஆசாரியரும் ஆலோசனைச் சங்கத்தாரனைவரும் இயேசுவைக் கொலைசெய்யும்படி அவருக்கு விரோதமாகச் சாட்சி தேடினார்கள்; அகப்படவ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ப்பொழுது பிரதான ஆசாரியரும் ஆலோசனைச் சங்கத்தாரனைவரும் இயேசுவைக் கொலைசெய்யும்படி அவருக்கு விரோதமாகச் சாட்சி தேடினார்கள்; அகப்படவி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சிலர் தங்களுக்குள்ளே விசனமடைந்து: இந்தத் தைலத்தை இப்படி வீணாய்ச் செலவழிப்பானேன்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சிலர் தங்களுக்குள்ளே விசனமடைந்து: இந்தத் தைலத்தை இப்படி வீணாய்ச் செலவழிப்பானேன்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நேகர் அவருக்கு விரோதமாகப் பொய்ச்சாட்சி சொல்லியும், அந்தச் சாட்சிகள் ஒவ்வவ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ப்பொழுது சிலர் எழுந்து, கைவேலையாகிய இந்தத் தேவாலயத்தை நான் இடித்துப்போட்டு, கைவேலையல்லாத வேறொன்றை மூன்று நாளைக்குள்ளே கட்டுவேன் என்று இவன் சொன்னதை நாங்கள் கேட்டோம் என்ற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ை முந்நூறு பணத்திற்கு அதிகமான கிரயத்துக்கு விற்று தரித்திரருக்குக் கொடுக்கலாமே என்று சொல்லி, அவளைக்குறித்து முறுமுறுத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ை முந்நூறு பணத்திற்கு அதிகமான கிரயத்துக்கு விற்று தரித்திரருக்குக் கொடுக்கலாமே என்று சொல்லி, அவளைக்குறித்து முறுமுறுத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னைக் காட்டிக்கொடுக்கிறவன், இதோ, வந்துவிட்டான், எழுந்திருங்கள் போவோம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வருக்கு விரோதமாய்ப் பொய்ச்சாட்சி சொன்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வருக்கு விரோதமாய்ப் பொய்ச்சாட்சி சொன்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அப்படிச் சொல்லியும் அவர்கள் சாட்சி ஒவ்வாமற்போயிற்ற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யேசு அவர்களை நோக்கி: அவளை விட்டுவிடுங்கள்; ஏன் அவளைத் தொந்தரவுபடுத்துகிறீர்கள்? என்னிடத்தில் நற்கிரியையைச் செய்திருக்கிறா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அப்பொழுது பிரதான ஆசாரியன் எழுந்து நடுவே நின்று, இயேசுவை நோக்கி: இவர்கள் உனக்கு விரோதமாய்ச் சொல்லுகிறதைக்குறித்து நீ ஒன்றும் சொல்லுகிறதில்லையா என்று கேட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அப்பொழுது பிரதான ஆசாரியன் எழுந்து நடுவே நின்று, இயேசுவை நோக்கி: இவர்கள் உனக்கு விரோதமாய்ச் சொல்லுகிறதைக்குறித்து நீ ஒன்றும் சொல்லுகிறதில்லையா என்று கேட்ட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ரித்திரர் எப்போதும் உங்களிடத்தில் இருக்கிறார்கள். உங்களுக்கு மனதுண்டாகும்போதெல்லாம் நீங்கள் அவர்களுக்கு நன்மை செய்யலாம்; நானோ எப்போதும் உங்களிடத்தில் இர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ரித்திரர் எப்போதும் உங்களிடத்தில் இருக்கிறார்கள். உங்களுக்கு மனதுண்டாகும்போதெல்லாம் நீங்கள் அவர்களுக்கு நன்மை செய்யலாம்; நானோ எப்போதும் உங்களிடத்தில் இர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அவரோ ஒரு உத்தரவும் சொல்லாமல் பேசாதிருந்தார். மறுபடியும் பிரதான ஆசாரியன் அவரை நோக்கி: நீ ஸ்தோத்திரிக்கப்பட்ட தேவனுடைய குமாரனாகிய கிறிஸ்துதானா? என்று கேட்ட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அவரோ ஒரு உத்தரவும் சொல்லாமல் பேசாதிருந்தார். மறுபடியும் பிரதான ஆசாரியன் அவரை நோக்கி: நீ ஸ்தோத்திரிக்கப்பட்ட தேவனுடைய குமாரனாகிய கிறிஸ்துதானா? என்று கேட்ட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டனே, அவர் இப்படிப் பேசுகையில் பன்னிருவரில் ஒருவனாகிய யூதாஸ் வந்தான்; அவனோடே கூடப் பிரதான ஆசாரியரும் வேதபாரகரும் மூப்பரும் அனுப்பின திரளான ஜனங்கள், பட்டயங்களையும், தடிகளையும் பிடித்துக்கொண்டு வந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ள் தன்னால் இயன்றதைச் செயதாள்; நான் அடக்கம் பண்ணுவதற்கு எத்தனமாக, என் சரீரத்தில் தைலம்பூச முந்திக்கொண்டா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அதற்கு இயேசு: நான் அவர்தான்; மனுஷகுமாரன் சர்வ வல்லவரின் வலது பாரிசத்தில் வீற்றிருப்பதையும், வானத்தின் மேகங்கள்மேல் வருவதையும் நீங்கள் காண்பீர்கள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அதற்கு இயேசு: நான் அவர்தான்; மனுஷகுமாரன் சர்வ வல்லவரின் வலது பாரிசத்தில் வீற்றிருப்பதையும், வானத்தின் மேகங்கள்மேல் வருவதையும் நீங்கள் காண்பீர்கள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பிரதான ஆசாரியன் இதைக்கேட்டவுடனே, தன் வஸ்திரங்களைக் கிழித்துக்கொண்டு: இனிச் சாட்சிகள் நமக்கு வேண்டியதென்ன?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ச் சுவிசேஷம் உலகத்தில் எங்கெங்கே பிரசங்கிக்கப்படுமோ அங்கங்கே இவளை நினைப்பதற்காக இவள் செய்ததும் சொல்லப்படும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ச் சுவிசேஷம் உலகத்தில் எங்கெங்கே பிரசங்கிக்கப்படுமோ அங்கங்கே இவளை நினைப்பதற்காக இவள் செய்ததும் சொல்லப்படும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தேவதூஷணத்தைக் கேட்டீர்களே. உங்களுக்கு என்னமாய்த் தோன்றுகிறது என்றான். அதற்கு அவர்களெல்லாரும்: இவன் மரணத்துக்குப் பாத்திரனாயிருக்கிறான் என்று தீர்மானம்பண்ணின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தேவதூஷணத்தைக் கேட்டீர்களே. உங்களுக்கு என்னமாய்த் தோன்றுகிறது என்றான். அதற்கு அவர்களெல்லாரும்: இவன் மரணத்துக்குப் பாத்திரனாயிருக்கிறான் என்று தீர்மானம்பண்ணின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, பன்னிருவரில் ஒருவனாகிய யூதாஸ்காரியோத்து என்பவன் அவரைப் பிரதான ஆசாரியருக்குக் காட்டிக்கொடுக்கும்படி அவர்களிடத்திற்குப் போன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ப்பொழுது சிலர் அவர்மேல் துப்பவும், அவருடைய முகத்தை மூடவும், அவரைக் குட்டவும், ஞானதிருஷ்டியினாலே பார்த்துச் சொல் என்று சொல்லவும் தொடங்கினார்கள்; வேலைக்காரரும் அவரைக் கன்னத்தில் அறைந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டனே, அவர் இப்படிப் பேசுகையில் பன்னிருவரில் ஒருவனாகிய யூதாஸ் வந்தான்; அவனோடே கூடப் பிரதான ஆசாரியரும் வேதபாரகரும் மூப்பரும் அனுப்பின திரளான ஜனங்கள், பட்டயங்களையும், தடிகளையும் பிடித்துக்கொண்டு வந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ப்பொழுது சிலர் அவர்மேல் துப்பவும், அவருடைய முகத்தை மூடவும், அவரைக் குட்டவும், ஞானதிருஷ்டியினாலே பார்த்துச் சொல் என்று சொல்லவும் தொடங்கினார்கள்; வேலைக்காரரும் அவரைக் கன்னத்தில் அறைந்த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அதைக் கேட்டு, சந்தோஷப்பட்டு, அவனுக்கு பணம்கொடுப்போம் என்று வாக்குத்தத்தம் பண்ணினார்கள்; அவன் அவரைக் காட்டிக்கொடுப்பதற்குத் தகுந்த சமயம் பார்த்துக்கொண்டிருந்த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அதைக் கேட்டு, சந்தோஷப்பட்டு, அவனுக்கு பணம்கொடுப்போம் என்று வாக்குத்தத்தம் பண்ணினார்கள்; அவன் அவரைக் காட்டிக்கொடுப்பதற்குத் தகுந்த சமயம் பார்த்துக்கொண்டிருந்த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அத்தருணத்திலே பேதுரு கீழே அரமனை முற்றத்திலிருக்கையில், பிரதான ஆசாரியனுடைய வேலைக்காரிகளில் ஒருத்தி வந்து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ஸ்காவைப் பலியிடும் நாளாகிய புளிப்பில்லாத அப்பஞ்சாப்பிடுகிற முதலாம் நாளிலே, அவருடைய சீஷர்கள் அவரிடத்தில் வந்து: நீர் பஸ்காவைப் புசிப்பதற்கு நாங்கள் எங்கே போய் ஆயத்தம் பண்ணச் சித்தமாயிருக்கிறீர் என்று கேட்ட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ஸ்காவைப் பலியிடும் நாளாகிய புளிப்பில்லாத அப்பஞ்சாப்பிடுகிற முதலாம் நாளிலே, அவருடைய சீஷர்கள் அவரிடத்தில் வந்து: நீர் பஸ்காவைப் புசிப்பதற்கு நாங்கள் எங்கே போய் ஆயத்தம் பண்ணச் சித்தமாயிருக்கிறீர் என்று கேட்ட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குளிர்காய்ந்து கொண்டிருக்கிற பேதுருவைக்கண்டு, அவனை உற்றுப்பார்த்து: நீயும் நசரேயனாகிய இயேசுவோடே இருந்தாய் என்றா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குளிர்காய்ந்து கொண்டிருக்கிற பேதுருவைக்கண்டு, அவனை உற்றுப்பார்த்து: நீயும் நசரேயனாகிய இயேசுவோடே இருந்தாய் என்றா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அதற்கு அவன்: நான் அறியேன்; நீ சொல்லுகிறது எனக்குத் தெரியாது என்று மறுதலித்து, வெளியே வாசல் மண்டபத்துக்குப் போனான்; அப்பொழுது சேவல் கூவிற்ற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அதற்கு அவன்: நான் அறியேன்; நீ சொல்லுகிறது எனக்குத் தெரியாது என்று மறுதலித்து, வெளியே வாசல் மண்டபத்துக்குப் போனான்; அப்பொழுது சேவல் கூவ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ைக் காட்டிக்கொடுக்கிறவன்: நான் எவனை முத்தஞ்செய்வேனோ அவன்தான், அவனைப் பிடித்துப் பத்திரமாய்க் கொண்டுபோங்கள் என்று அவர்களுக்குக் குறிப்புச் சொல்லியிருந்த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தம்முடைய சீஷரில் இரண்டுபேரை நோக்கி: நீங்கள் நகரத்திற்குள்ளே போங்கள், அங்கே தண்ணீர்க்குடம் சுமந்துவருகிற ஒரு மனுஷன் உங்களுக்கு எதிர்ப்படுவான், அவன் பின்னே போங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தம்முடைய சீஷரில் இரண்டுபேரை நோக்கி: நீங்கள் நகரத்திற்குள்ளே போங்கள், அங்கே தண்ணீர்க்குடம் சுமந்துவருகிற ஒரு மனுஷன் உங்களுக்கு எதிர்ப்படுவான், அவன் பின்னே போங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வேலைக்காரி அவனை மறுபடியும் கண்டு: இவன் அவர்களில் ஒருவன் என்று அருகே நின்றவர்களுக்குச் சொன்னா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எந்த வீட்டிற்குள் பிரவேசிக்கிறானோ, அந்த வீட்டு எஜமானை நோக்கி: நான் என் சீஷரோடுகூடப் பஸ்காவைப் புசிக்கிறதற்குத் தகுதியான இடம் எங்கேயென்று போதகர் கேட்கிறார் என்று சொல்லுங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எந்த வீட்டிற்குள் பிரவேசிக்கிறானோ, அந்த வீட்டு எஜமானை நோக்கி: நான் என் சீஷரோடுகூடப் பஸ்காவைப் புசிக்கிறதற்குத் தகுதியான இடம் எங்கேயென்று போதகர் கேட்கிறார் என்று சொல்லுங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அவன் மறுபடியும் மறுதலித்தான். சற்றுநேரத்துக்குப்பின்பு மறுபடியும் அருகே நின்றவர்கள் பேதுருவைப்பார்த்து: மெய்யாகவே நீ அவர்களில் ஒருவன், நீ கலிலேயன், உன் பேச்சு அதற்கு ஒத்திருக்கிறது என்ற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அவன் மறுபடியும் மறுதலித்தான். சற்றுநேரத்துக்குப்பின்பு மறுபடியும் அருகே நின்றவர்கள் பேதுருவைப்பார்த்து: மெய்யாகவே நீ அவர்களில் ஒருவன், நீ கலிலேயன், உன் பேச்சு அதற்கு ஒத்திருக்கிறது என்ற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அதற்கு அவன்: நீங்கள் சொல்லுகிற மனுஷனை அறியேன் என்று சொல்லி, சபிக்கவும் சத்தியம்பண்ணவும் தொடங்கின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கம்பளம் முதலானவைகளை விரித்து ஆயத்தம்பண்ணப்பட்டிருக்கிற விஸ்தாரமான மேல்வீட்டறையை உங்களுக்குக் காண்பிப்பான்; அங்கே நமக்காக ஆயத்தம்பண்ணுங்கள் என்று சொல்லி அனுப்பினார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உடனே சேவல் இரண்டாந்தரம் கூவிற்று. சேவல் இரண்டுதரங் கூவுகிறதற்குமுன்னே நீ என்னை மூன்று தரம் மறுதலிப்பாய் என்று இயேசு தனக்குச் சொன்ன வார்த்தையைப் பேதுரு நினைவு கூர்ந்து, மிகவும் அழு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ைக் காட்டிக்கொடுக்கிறவன்: நான் எவனை முத்தஞ்செய்வேனோ அவன்தான், அவனைப் பிடித்துப் பத்திரமாய்க் கொண்டுபோங்கள் என்று அவர்களுக்குக் குறிப்புச் சொல்லியிருந்த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உடனே சேவல் இரண்டாந்தரம் கூவிற்று. சேவல் இரண்டுதரங் கூவுகிறதற்குமுன்னே நீ என்னை மூன்று தரம் மறுதலிப்பாய் என்று இயேசு தனக்குச் சொன்ன வார்த்தையைப் பேதுரு நினைவு கூர்ந்து, மிகவும் அழுத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, அவருடைய சீஷர் புறப்பட்டு நகரத்தில் போய், தங்களுக்கு அவர் சொன்னபடியே கண்டு, பஸ்காவை ஆயத்தம்பண்ணினா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, அவருடைய சீஷர் புறப்பட்டு நகரத்தில் போய், தங்களுக்கு அவர் சொன்னபடியே கண்டு, பஸ்காவை ஆயத்தம்பண்ணினா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ாயங்காலமானபோது, அவர் பன்னிருவரோடுங்கூட அவ்விடத்திற்கு வந்தார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பந்தியமர்ந்து போஜனம்பண்ணுகையில், இயேசு அவர்களை நோக்கி: என்னுடனே புசிக்கிற உங்களில் ஒருவன் என்னைக் காட்டிக்கொடுப்பா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பந்தியமர்ந்து போஜனம்பண்ணுகையில், இயேசு அவர்களை நோக்கி: என்னுடனே புசிக்கிற உங்களில் ஒருவன் என்னைக் காட்டிக்கொடுப்பா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ர்கள் துக்கமடைந்து: நானோ, நானோ? என்று ஒவ்வொருவரும் அவரிடத்தில் கேட்கத்தொடங்கின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ர்கள் துக்கமடைந்து: நானோ, நானோ? என்று ஒவ்வொருவரும் அவரிடத்தில் கேட்கத்தொடங்கினார்க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பிரதியுத்தரமாக: என்னுடனே கூடத் தாலத்தில் கையிடுகிறவனாகிய பன்னிருவரிலொருவனே அவன் என்று சொல்லி;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ஷகுமாரன் தம்மைக்குறித்து எழுதியிருக்கிறபடியே போகிறார்; ஆகிலும், எந்த மனுஷனால் மனுஷகுமாரன் காட்டிக்கொடுக்கப்படுகிறாரோ, அந்த மனுஷனுக்கு ஐயோ! அந்த மனுஷன் பிறவாதிருந்தானானால் அவனுக்கு நலமாயிருக்கும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ன் வந்தவுடனே, அவரண்டையில் சேர்ந்து: ரபீ, ரபீ, என்று சொல்லி, அவரை முத்தஞ்செய்தான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ஷகுமாரன் தம்மைக்குறித்து எழுதியிருக்கிறபடியே போகிறார்; ஆகிலும், எந்த மனுஷனால் மனுஷகுமாரன் காட்டிக்கொடுக்கப்படுகிறாரோ, அந்த மனுஷனுக்கு ஐயோ! அந்த மனுஷன் பிறவாதிருந்தானானால் அவனுக்கு நலமாயிருக்கும் என்றார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ோஜனம் பண்ணுகையில், இயேசு அப்பத்தை எடுத்து ஆசீர்வதித்து, அதைப்பிட்டு, அவர்களுக்குக் கொடுத்து: நீங்கள் வாங்கிப் புசியுங்கள், இது என்னுடைய சரீரமாயிருக்கிறது என்றார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ோஜனம் பண்ணுகையில், இயேசு அப்பத்தை எடுத்து ஆசீர்வதித்து, அதைப்பிட்டு, அவர்களுக்குக் கொடுத்து: நீங்கள் வாங்கிப் புசியுங்கள், இது என்னுடைய சரீரமாயிருக்கிறது என்றார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பாத்திரத்தையும் எடுத்து ஸ்தோத்திரம்பண்ணி, அதை அவர்களுக்குக் கொடுத்தார். அவர்கள் எல்லாரும் அதிலே பானம்பண்ணினார்கள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் அவர்களை நோக்கி: இது அநேகருக்காகச் சிந்தப்படுகிற புது உடன்படிக்கைக்குரிய என்னுடைய இரத்தமாயிருக்கிறது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தேவனுடைய ராஜ்யத்தில் நவமான ரசத்தைப் பானம்பண்ணும் நாள்வரைக்கும் திராட்சப்பழரசத்தை இனி நான் பானம்பண்ணுவதில்லையெ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தேவனுடைய ராஜ்யத்தில் நவமான ரசத்தைப் பானம்பண்ணும் நாள்வரைக்கும் திராட்சப்பழரசத்தை இனி நான் பானம்பண்ணுவதில்லையெ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ஸ்தோத்திரப்பாட்டைப் பாடின பின்பு, ஒலிவமலைக்குப் புறப்பட்டுப் போனார்கள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இயேசு அவர்களை நோக்கி: மேய்ப்பனை வெட்டுவேன், ஆடுகள் சிதறடிக்கப்படும் என்று எழுதியிருக்கிறபடி, இந்த இராத்திரியிலே நீங்கள் எல்லாரும் என்னிமித்தம் இடறலடைவீர்கள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இயேசு அவர்களை நோக்கி: மேய்ப்பனை வெட்டுவேன், ஆடுகள் சிதறடிக்கப்படும் என்று எழுதியிருக்கிறபடி, இந்த இராத்திரியிலே நீங்கள் எல்லாரும் என்னிமித்தம் இடறலடைவ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9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0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2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3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4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5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6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7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8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9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0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But after that I am risen, I will go before you into Galile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But Peter said unto him, Although all shall be offended, yet will not 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Jesus says unto him, Verily I say unto you, That this day, even in this night, befor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ck crow twice, you shall deny me three tim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But he spoke the more vehemently, If I should die with you, I will not deny you in any 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kewise also said they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they came to a place which was named Gethsemane: and he says to his disciples, Sit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here, while I shall pr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he takes with him Peter and James and John, and began to be sore amazed, and to be v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vy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And they laid their hands on him, and took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says unto them, My soul is exceeding sorrowful unto death: tarry all of you here, and wat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he went forward a little, and fell on the ground, and prayed that, if it were possible,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ur might pass from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he said, Abba, Father, all things are possible unto you; take away this cup from m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vertheless not what I will, but what you wi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he comes, and finds them sleeping, and says unto Peter, Simon, sleep you? could not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tch one hou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Watch all of you and pray, lest all of you enter into temptation. The spirit truly is ready, b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flesh is wea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again he went away, and prayed, and spoke the same wor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And one of them that stood by drew a sword, and stroke a servant of the high priest, and cut of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when he returned, he found them asleep again, (for their eyes were heavy,) neither know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to answer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e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And Jesus answered and said unto them, Are all of you come out, as against a thief, with sword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with staves to take 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I was daily with you in the temple teaching, and all of you took me not: but the scriptures mu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fulfil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fter two days was the feast of the passover, and of unleavened bread: and the chief priests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cribes sought how they might take him by craft, and put him to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he comes the third time, and says unto them, Sleep on now, and take your rest: it is enoug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And they all forsook him, and f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And there followed him a certain young man, having a linen cloth cast about his naked body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young men laid hold on hi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And he left the linen cloth, and fled from them nak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And they led Jesus away to the high priest: and with him were assembled all the chief priest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elders and the scrib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ut they said, Not on the feast day, lest there be an uproar of the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And Peter followed him far off, even into the palace of the high priest: and he sat with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rvants, and warmed himself at the fi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being in Bethany in the house of Simon the leper, as he sat at food, there came a wom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our has come; behold, the Son of man is betrayed into the hands of sinn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ing an alabaster box of ointment of spikenard very precious; and she brake the box, and poured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his h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And the chief priests and all the council sought for witness against Jesus to put him to death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found n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re were some that had indignation within themselves, and said, Why was this wast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intment mad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For many bare false witness against him, but their witness agreed not toge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And there arose certain, and bare false witness against him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For it might have been sold for more than three hundred pence, and have been given to the poo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y murmured against 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Rise up, let us go; lo, he that betrays me is at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We heard him say, I will destroy this temple that is made with hands, and within three days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build another made without han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But neither so did their witness agree toge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Jesus said, Let her alone; why trouble all of you her? she has wrought a good work on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And the high priest stood up in the midst, and asked Jesus, saying, Answer you nothing? what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which these witness against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For all of you have the poor with you always, and whenever all of you will all of you may do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od: but me all of you have not alway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But he held his peace, and answered nothing. Again the high priest asked him, and said unto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you the Christ, the Son of the Blesse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And immediately, while he yet spoke, comes Judas, one of the twelve, and with him a gre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She has done what she could: she has come beforehand to anoint my body to the bury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And Jesus said, I am: and all of you shall see the Son of man sitting on the right han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ower, and coming in the clouds of he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Then the high priest rent his clothes, and says, What need we any further witness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Verily I say unto you, Where ever this gospel shall be preached throughout the whole world, t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so that she has done shall be spoken of for a memorial of 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All of you have heard the blasphemy: what think all of you? And they all condemned him to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uilty of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Judas Iscariot, one of the twelve, went unto the chief priests, to betray him unt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And some began to spit on him, and to cover his face, and to buffet him, and to say unto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ultitude with swords and staves, from the chief priests and the scribes and the eld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phesy: and the servants did strike him with the palms of their han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when they heard it, they were glad, and promised to give him money. And he sought how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ght conveniently betray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And as Peter was beneath in the palace, there comes one of the maids of the high pries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 first day of unleavened bread, when they killed the passover, his disciples said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, Where will you that we go and prepare that you may eat the passove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And when she saw Peter warming himself, she looked upon him, and said, And you also were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of Nazare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But he denied, saying, I know not, neither understand I what you says. And he went out i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orch; and the cock cre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nd he that betrayed him had given them a token, saying, Whomsoever I shall kiss, that same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he sends forth two of his disciples, and says unto them, Go all of you into the city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shall meet you a man bearing a pitcher of water: follow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And a maid saw him again, and began to say to them that stood by, This is one of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where ever he shall go in, say all of you to the goodman of the house, The Master say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is the guest room, where I shall eat the passover with my discipl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And he denied it again. And a little after, they that stood by said again to Peter, Surely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one of them: for you are a Galilaean, and your speech agrees theret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But he began to curse and to swear, saying, I know not this man of whom all of you spea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he will show you a large upper room furnished and prepared: there make ready for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And the second time the cock crew. And Peter called to mind the word that Jesus said unto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; take him, and lead him away safe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fore the cock crow twice, you shall deny me three times. And when he thought thereon, he wep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his disciples went forth, and came into the city, and found as he had said unto them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made ready the passo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in the evening he comes with the twel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as they sat and did eat, Jesus said, Verily I say unto you, One of you which eats with 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betray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y began to be sorrowful, and to say unto him one by one, Is it I? and another said, Is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he answered and said unto them, It is one of the twelve, that dips with me in the di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e Son of man indeed goes, as it is written of him: but woe to that man by whom the Son of m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And as soon as he was come, he goes immediately to him, and says, Master, master; and kiss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betrayed! good were it for that man if he had never been bor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as they did eat, Jesus took bread, and blessed, and brake it, and gave to them, and sai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, eat: this is my bod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he took the cup, and when he had given thanks, he gave it to them: and they all drank of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he said unto them, This is my blood of the new testament, which is shed for man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Verily I say unto you, I will drink no more of the fruit of the vine, until that day that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rink it new in the kingdom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when they had sung an hymn, they went out into the mount of Oli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Jesus says unto them, All you shall be offended because of me this night: for it is writt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ill strike the shepherd, and the sheep shall be scatte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2026-09-04T19:52:50Z</dcterms:created>
  <dcterms:modified xsi:type="dcterms:W3CDTF">2026-09-04T19:52:50Z</dcterms:modified>
  <dc:title>Mark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